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theme/themeOverride1.xml" ContentType="application/vnd.openxmlformats-officedocument.themeOverride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theme/themeOverride2.xml" ContentType="application/vnd.openxmlformats-officedocument.themeOverride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172.30.63.102\Research$\David\black%20market%20vs%20cbe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172.30.63.102\Research$\David\black%20market%20vs%20cbe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\\172.30.63.102\Research$\David\black%20market%20vs%20cbe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\\172.30.63.102\Research$\David\black%20market%20vs%20cbe.xlsx" TargetMode="Externa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1.bin"/><Relationship Id="rId1" Type="http://schemas.openxmlformats.org/officeDocument/2006/relationships/themeOverride" Target="../theme/themeOverride1.xm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\\172.30.63.102\Research$\David\black%20market%20vs%20cbe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\\172.30.63.102\Research$\David\black%20market%20vs%20cbe.xlsx" TargetMode="Externa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2.bin"/><Relationship Id="rId1" Type="http://schemas.openxmlformats.org/officeDocument/2006/relationships/themeOverride" Target="../theme/themeOverride2.xm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chamim\AppData\Local\Microsoft\Windows\Temporary%20Internet%20Files\Content.Outlook\EBGCI0TS\Myrna%20(1)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chamim\AppData\Local\Microsoft\Windows\Temporary%20Internet%20Files\Content.Outlook\EBGCI0TS\Myrna%20(1)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200" u="sng"/>
            </a:pPr>
            <a:r>
              <a:rPr lang="en-US" sz="1200" u="sng" dirty="0" smtClean="0"/>
              <a:t>Annual Core Inflation Rate (in %)</a:t>
            </a:r>
            <a:endParaRPr lang="en-US" sz="1200" u="sng" dirty="0"/>
          </a:p>
        </c:rich>
      </c:tx>
      <c:layout>
        <c:manualLayout>
          <c:xMode val="edge"/>
          <c:yMode val="edge"/>
          <c:x val="0.20356597189065309"/>
          <c:y val="5.7595405428571044E-3"/>
        </c:manualLayout>
      </c:layout>
      <c:overlay val="1"/>
    </c:title>
    <c:autoTitleDeleted val="0"/>
    <c:plotArea>
      <c:layout>
        <c:manualLayout>
          <c:layoutTarget val="inner"/>
          <c:xMode val="edge"/>
          <c:yMode val="edge"/>
          <c:x val="0.12445580460618268"/>
          <c:y val="0.15507222781295735"/>
          <c:w val="0.81940525900011296"/>
          <c:h val="0.55040210209624596"/>
        </c:manualLayout>
      </c:layout>
      <c:lineChart>
        <c:grouping val="standard"/>
        <c:varyColors val="0"/>
        <c:ser>
          <c:idx val="0"/>
          <c:order val="0"/>
          <c:spPr>
            <a:ln>
              <a:solidFill>
                <a:srgbClr val="323296"/>
              </a:solidFill>
            </a:ln>
          </c:spPr>
          <c:marker>
            <c:symbol val="diamond"/>
            <c:size val="7"/>
            <c:spPr>
              <a:solidFill>
                <a:srgbClr val="323296"/>
              </a:solidFill>
            </c:spPr>
          </c:marker>
          <c:cat>
            <c:numRef>
              <c:f>'[Copy of Copy of Egypt Macro new 1.xlsx]Domestic Prices  - Inflation'!$C$2:$CN$2</c:f>
              <c:numCache>
                <c:formatCode>mmm\-yy</c:formatCode>
                <c:ptCount val="90"/>
                <c:pt idx="0">
                  <c:v>39995</c:v>
                </c:pt>
                <c:pt idx="1">
                  <c:v>40026</c:v>
                </c:pt>
                <c:pt idx="2">
                  <c:v>40057</c:v>
                </c:pt>
                <c:pt idx="3">
                  <c:v>40087</c:v>
                </c:pt>
                <c:pt idx="4">
                  <c:v>40118</c:v>
                </c:pt>
                <c:pt idx="5">
                  <c:v>40148</c:v>
                </c:pt>
                <c:pt idx="6">
                  <c:v>40179</c:v>
                </c:pt>
                <c:pt idx="7">
                  <c:v>40210</c:v>
                </c:pt>
                <c:pt idx="8">
                  <c:v>40238</c:v>
                </c:pt>
                <c:pt idx="9">
                  <c:v>40269</c:v>
                </c:pt>
                <c:pt idx="10">
                  <c:v>40299</c:v>
                </c:pt>
                <c:pt idx="11">
                  <c:v>40330</c:v>
                </c:pt>
                <c:pt idx="12">
                  <c:v>40360</c:v>
                </c:pt>
                <c:pt idx="13">
                  <c:v>40391</c:v>
                </c:pt>
                <c:pt idx="14">
                  <c:v>40422</c:v>
                </c:pt>
                <c:pt idx="15">
                  <c:v>40452</c:v>
                </c:pt>
                <c:pt idx="16">
                  <c:v>40483</c:v>
                </c:pt>
                <c:pt idx="17">
                  <c:v>40513</c:v>
                </c:pt>
                <c:pt idx="18">
                  <c:v>40544</c:v>
                </c:pt>
                <c:pt idx="19">
                  <c:v>40575</c:v>
                </c:pt>
                <c:pt idx="20">
                  <c:v>40603</c:v>
                </c:pt>
                <c:pt idx="21">
                  <c:v>40634</c:v>
                </c:pt>
                <c:pt idx="22">
                  <c:v>40664</c:v>
                </c:pt>
                <c:pt idx="23">
                  <c:v>40695</c:v>
                </c:pt>
                <c:pt idx="24">
                  <c:v>40725</c:v>
                </c:pt>
                <c:pt idx="25">
                  <c:v>40756</c:v>
                </c:pt>
                <c:pt idx="26">
                  <c:v>40787</c:v>
                </c:pt>
                <c:pt idx="27">
                  <c:v>40817</c:v>
                </c:pt>
                <c:pt idx="28">
                  <c:v>40848</c:v>
                </c:pt>
                <c:pt idx="29">
                  <c:v>40878</c:v>
                </c:pt>
                <c:pt idx="30">
                  <c:v>40909</c:v>
                </c:pt>
                <c:pt idx="31">
                  <c:v>40940</c:v>
                </c:pt>
                <c:pt idx="32">
                  <c:v>40969</c:v>
                </c:pt>
                <c:pt idx="33">
                  <c:v>41000</c:v>
                </c:pt>
                <c:pt idx="34">
                  <c:v>41030</c:v>
                </c:pt>
                <c:pt idx="35">
                  <c:v>41061</c:v>
                </c:pt>
                <c:pt idx="36">
                  <c:v>41091</c:v>
                </c:pt>
                <c:pt idx="37">
                  <c:v>41122</c:v>
                </c:pt>
                <c:pt idx="38">
                  <c:v>41153</c:v>
                </c:pt>
                <c:pt idx="39">
                  <c:v>41183</c:v>
                </c:pt>
                <c:pt idx="40">
                  <c:v>41214</c:v>
                </c:pt>
                <c:pt idx="41">
                  <c:v>41244</c:v>
                </c:pt>
                <c:pt idx="42">
                  <c:v>41275</c:v>
                </c:pt>
                <c:pt idx="43">
                  <c:v>41306</c:v>
                </c:pt>
                <c:pt idx="44">
                  <c:v>41334</c:v>
                </c:pt>
                <c:pt idx="45">
                  <c:v>41365</c:v>
                </c:pt>
                <c:pt idx="46">
                  <c:v>41395</c:v>
                </c:pt>
                <c:pt idx="47">
                  <c:v>41426</c:v>
                </c:pt>
                <c:pt idx="48">
                  <c:v>41456</c:v>
                </c:pt>
                <c:pt idx="49">
                  <c:v>41487</c:v>
                </c:pt>
                <c:pt idx="50">
                  <c:v>41518</c:v>
                </c:pt>
                <c:pt idx="51">
                  <c:v>41548</c:v>
                </c:pt>
                <c:pt idx="52">
                  <c:v>41579</c:v>
                </c:pt>
                <c:pt idx="53">
                  <c:v>41609</c:v>
                </c:pt>
                <c:pt idx="54">
                  <c:v>41640</c:v>
                </c:pt>
                <c:pt idx="55">
                  <c:v>41671</c:v>
                </c:pt>
                <c:pt idx="56">
                  <c:v>41699</c:v>
                </c:pt>
                <c:pt idx="57">
                  <c:v>41730</c:v>
                </c:pt>
                <c:pt idx="58">
                  <c:v>41760</c:v>
                </c:pt>
                <c:pt idx="59">
                  <c:v>41791</c:v>
                </c:pt>
                <c:pt idx="60">
                  <c:v>41821</c:v>
                </c:pt>
                <c:pt idx="61">
                  <c:v>41852</c:v>
                </c:pt>
                <c:pt idx="62">
                  <c:v>41883</c:v>
                </c:pt>
                <c:pt idx="63">
                  <c:v>41913</c:v>
                </c:pt>
                <c:pt idx="64">
                  <c:v>41944</c:v>
                </c:pt>
                <c:pt idx="65">
                  <c:v>41974</c:v>
                </c:pt>
                <c:pt idx="66">
                  <c:v>42005</c:v>
                </c:pt>
                <c:pt idx="67">
                  <c:v>42036</c:v>
                </c:pt>
                <c:pt idx="68">
                  <c:v>42064</c:v>
                </c:pt>
                <c:pt idx="69">
                  <c:v>42095</c:v>
                </c:pt>
                <c:pt idx="70">
                  <c:v>42125</c:v>
                </c:pt>
                <c:pt idx="71">
                  <c:v>42156</c:v>
                </c:pt>
                <c:pt idx="72">
                  <c:v>42186</c:v>
                </c:pt>
                <c:pt idx="73">
                  <c:v>42217</c:v>
                </c:pt>
                <c:pt idx="74">
                  <c:v>42248</c:v>
                </c:pt>
                <c:pt idx="75">
                  <c:v>42278</c:v>
                </c:pt>
                <c:pt idx="76">
                  <c:v>42309</c:v>
                </c:pt>
                <c:pt idx="77">
                  <c:v>42339</c:v>
                </c:pt>
                <c:pt idx="78">
                  <c:v>42370</c:v>
                </c:pt>
                <c:pt idx="79">
                  <c:v>42401</c:v>
                </c:pt>
                <c:pt idx="80">
                  <c:v>42430</c:v>
                </c:pt>
                <c:pt idx="81">
                  <c:v>42461</c:v>
                </c:pt>
                <c:pt idx="82">
                  <c:v>42491</c:v>
                </c:pt>
                <c:pt idx="83">
                  <c:v>42522</c:v>
                </c:pt>
                <c:pt idx="84">
                  <c:v>42552</c:v>
                </c:pt>
                <c:pt idx="85">
                  <c:v>42583</c:v>
                </c:pt>
                <c:pt idx="86">
                  <c:v>42614</c:v>
                </c:pt>
                <c:pt idx="87">
                  <c:v>42644</c:v>
                </c:pt>
                <c:pt idx="88">
                  <c:v>42675</c:v>
                </c:pt>
                <c:pt idx="89">
                  <c:v>42705</c:v>
                </c:pt>
              </c:numCache>
            </c:numRef>
          </c:cat>
          <c:val>
            <c:numRef>
              <c:f>'[Copy of Copy of Egypt Macro new 1.xlsx]Domestic Prices  - Inflation'!$C$25:$CN$25</c:f>
              <c:numCache>
                <c:formatCode>General</c:formatCode>
                <c:ptCount val="90"/>
                <c:pt idx="0">
                  <c:v>7.2</c:v>
                </c:pt>
                <c:pt idx="1">
                  <c:v>5.8</c:v>
                </c:pt>
                <c:pt idx="2">
                  <c:v>6.3</c:v>
                </c:pt>
                <c:pt idx="3">
                  <c:v>6.52</c:v>
                </c:pt>
                <c:pt idx="4">
                  <c:v>6.59</c:v>
                </c:pt>
                <c:pt idx="5">
                  <c:v>6.85</c:v>
                </c:pt>
                <c:pt idx="6">
                  <c:v>7.39</c:v>
                </c:pt>
                <c:pt idx="7">
                  <c:v>6.9</c:v>
                </c:pt>
                <c:pt idx="8">
                  <c:v>7.04</c:v>
                </c:pt>
                <c:pt idx="9">
                  <c:v>6.62</c:v>
                </c:pt>
                <c:pt idx="10">
                  <c:v>6.69</c:v>
                </c:pt>
                <c:pt idx="11">
                  <c:v>6.7</c:v>
                </c:pt>
                <c:pt idx="12">
                  <c:v>7.08</c:v>
                </c:pt>
                <c:pt idx="13">
                  <c:v>8.16</c:v>
                </c:pt>
                <c:pt idx="14">
                  <c:v>7.59</c:v>
                </c:pt>
                <c:pt idx="15">
                  <c:v>7.75</c:v>
                </c:pt>
                <c:pt idx="16">
                  <c:v>8.93</c:v>
                </c:pt>
                <c:pt idx="17">
                  <c:v>9.65</c:v>
                </c:pt>
                <c:pt idx="18">
                  <c:v>9.74</c:v>
                </c:pt>
                <c:pt idx="19">
                  <c:v>9.51</c:v>
                </c:pt>
                <c:pt idx="20">
                  <c:v>8.5399999999999991</c:v>
                </c:pt>
                <c:pt idx="21">
                  <c:v>8.76</c:v>
                </c:pt>
                <c:pt idx="22">
                  <c:v>8.81</c:v>
                </c:pt>
                <c:pt idx="23">
                  <c:v>8.94</c:v>
                </c:pt>
                <c:pt idx="24">
                  <c:v>8.7100000000000009</c:v>
                </c:pt>
                <c:pt idx="25">
                  <c:v>6.98</c:v>
                </c:pt>
                <c:pt idx="26">
                  <c:v>7.95</c:v>
                </c:pt>
                <c:pt idx="27">
                  <c:v>7.6</c:v>
                </c:pt>
                <c:pt idx="28">
                  <c:v>7.04</c:v>
                </c:pt>
                <c:pt idx="29">
                  <c:v>7.07</c:v>
                </c:pt>
                <c:pt idx="30">
                  <c:v>6.86</c:v>
                </c:pt>
                <c:pt idx="31">
                  <c:v>7.3</c:v>
                </c:pt>
                <c:pt idx="32">
                  <c:v>8.68</c:v>
                </c:pt>
                <c:pt idx="33">
                  <c:v>8.36</c:v>
                </c:pt>
                <c:pt idx="34">
                  <c:v>7.22</c:v>
                </c:pt>
                <c:pt idx="35">
                  <c:v>7.04</c:v>
                </c:pt>
                <c:pt idx="36">
                  <c:v>6.34</c:v>
                </c:pt>
                <c:pt idx="37">
                  <c:v>5.34</c:v>
                </c:pt>
                <c:pt idx="38">
                  <c:v>3.84</c:v>
                </c:pt>
                <c:pt idx="39">
                  <c:v>4.6399999999999997</c:v>
                </c:pt>
                <c:pt idx="40">
                  <c:v>4.2</c:v>
                </c:pt>
                <c:pt idx="41">
                  <c:v>4.4400000000000004</c:v>
                </c:pt>
                <c:pt idx="42">
                  <c:v>5.23</c:v>
                </c:pt>
                <c:pt idx="43">
                  <c:v>7.68</c:v>
                </c:pt>
                <c:pt idx="44">
                  <c:v>7.03</c:v>
                </c:pt>
                <c:pt idx="45">
                  <c:v>7.47</c:v>
                </c:pt>
                <c:pt idx="46">
                  <c:v>8.0399999999999991</c:v>
                </c:pt>
                <c:pt idx="47">
                  <c:v>8.56</c:v>
                </c:pt>
                <c:pt idx="48">
                  <c:v>9.06</c:v>
                </c:pt>
                <c:pt idx="49">
                  <c:v>8.9700000000000006</c:v>
                </c:pt>
                <c:pt idx="50">
                  <c:v>11.15</c:v>
                </c:pt>
                <c:pt idx="51">
                  <c:v>11.15</c:v>
                </c:pt>
                <c:pt idx="52">
                  <c:v>11.95</c:v>
                </c:pt>
                <c:pt idx="53">
                  <c:v>11.91</c:v>
                </c:pt>
                <c:pt idx="54">
                  <c:v>11.69</c:v>
                </c:pt>
                <c:pt idx="55">
                  <c:v>9.6999999999999993</c:v>
                </c:pt>
                <c:pt idx="56">
                  <c:v>9.9</c:v>
                </c:pt>
                <c:pt idx="57">
                  <c:v>9.11</c:v>
                </c:pt>
                <c:pt idx="58">
                  <c:v>8.86</c:v>
                </c:pt>
                <c:pt idx="59">
                  <c:v>8.76</c:v>
                </c:pt>
                <c:pt idx="60">
                  <c:v>9.57</c:v>
                </c:pt>
                <c:pt idx="61">
                  <c:v>10.07</c:v>
                </c:pt>
                <c:pt idx="62">
                  <c:v>9.15</c:v>
                </c:pt>
                <c:pt idx="63">
                  <c:v>8.4700000000000006</c:v>
                </c:pt>
                <c:pt idx="64">
                  <c:v>7.81</c:v>
                </c:pt>
                <c:pt idx="65">
                  <c:v>7.69</c:v>
                </c:pt>
                <c:pt idx="66">
                  <c:v>7.06</c:v>
                </c:pt>
                <c:pt idx="67">
                  <c:v>7.15</c:v>
                </c:pt>
                <c:pt idx="68">
                  <c:v>7.21</c:v>
                </c:pt>
                <c:pt idx="69">
                  <c:v>7.19</c:v>
                </c:pt>
                <c:pt idx="70">
                  <c:v>8.14</c:v>
                </c:pt>
                <c:pt idx="71">
                  <c:v>8.07</c:v>
                </c:pt>
                <c:pt idx="72">
                  <c:v>6.49</c:v>
                </c:pt>
                <c:pt idx="73">
                  <c:v>5.61</c:v>
                </c:pt>
                <c:pt idx="74">
                  <c:v>5.55</c:v>
                </c:pt>
                <c:pt idx="75">
                  <c:v>6.26</c:v>
                </c:pt>
                <c:pt idx="76">
                  <c:v>7.44</c:v>
                </c:pt>
                <c:pt idx="77">
                  <c:v>7.23</c:v>
                </c:pt>
                <c:pt idx="78">
                  <c:v>7.73</c:v>
                </c:pt>
                <c:pt idx="79">
                  <c:v>7.5</c:v>
                </c:pt>
                <c:pt idx="80">
                  <c:v>8.41</c:v>
                </c:pt>
                <c:pt idx="81">
                  <c:v>9.51</c:v>
                </c:pt>
                <c:pt idx="82">
                  <c:v>12.23</c:v>
                </c:pt>
                <c:pt idx="83">
                  <c:v>12.37</c:v>
                </c:pt>
                <c:pt idx="84">
                  <c:v>12.31</c:v>
                </c:pt>
                <c:pt idx="85">
                  <c:v>13.25</c:v>
                </c:pt>
                <c:pt idx="86">
                  <c:v>13.93</c:v>
                </c:pt>
                <c:pt idx="87">
                  <c:v>15.72</c:v>
                </c:pt>
                <c:pt idx="88">
                  <c:v>20.73</c:v>
                </c:pt>
                <c:pt idx="89">
                  <c:v>25.86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5705088"/>
        <c:axId val="25830912"/>
      </c:lineChart>
      <c:dateAx>
        <c:axId val="25705088"/>
        <c:scaling>
          <c:orientation val="minMax"/>
          <c:max val="42705"/>
          <c:min val="40148"/>
        </c:scaling>
        <c:delete val="0"/>
        <c:axPos val="b"/>
        <c:numFmt formatCode="mmm\-yy" sourceLinked="1"/>
        <c:majorTickMark val="out"/>
        <c:minorTickMark val="none"/>
        <c:tickLblPos val="nextTo"/>
        <c:crossAx val="25830912"/>
        <c:crosses val="autoZero"/>
        <c:auto val="1"/>
        <c:lblOffset val="100"/>
        <c:baseTimeUnit val="months"/>
        <c:majorUnit val="12"/>
        <c:majorTimeUnit val="months"/>
      </c:dateAx>
      <c:valAx>
        <c:axId val="2583091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25705088"/>
        <c:crosses val="autoZero"/>
        <c:crossBetween val="between"/>
      </c:valAx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200" u="sng"/>
            </a:pPr>
            <a:r>
              <a:rPr lang="en-US" sz="1200" u="sng" dirty="0" smtClean="0"/>
              <a:t>Number of  Tourists</a:t>
            </a:r>
            <a:r>
              <a:rPr lang="en-US" sz="1200" u="sng" baseline="0" dirty="0" smtClean="0"/>
              <a:t> (in million)</a:t>
            </a:r>
            <a:endParaRPr lang="en-US" sz="1200" u="sng" dirty="0"/>
          </a:p>
        </c:rich>
      </c:tx>
      <c:layout/>
      <c:overlay val="1"/>
    </c:title>
    <c:autoTitleDeleted val="0"/>
    <c:plotArea>
      <c:layout>
        <c:manualLayout>
          <c:layoutTarget val="inner"/>
          <c:xMode val="edge"/>
          <c:yMode val="edge"/>
          <c:x val="4.5494313210848646E-2"/>
          <c:y val="0.16429699842022116"/>
          <c:w val="0.93000874890638674"/>
          <c:h val="0.68766752497170081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323296"/>
            </a:solidFill>
          </c:spPr>
          <c:invertIfNegative val="0"/>
          <c:dLbls>
            <c:txPr>
              <a:bodyPr/>
              <a:lstStyle/>
              <a:p>
                <a:pPr>
                  <a:defRPr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'[black market vs cbe.xlsx]Sheet2'!$E$1:$I$1</c:f>
              <c:strCache>
                <c:ptCount val="5"/>
                <c:pt idx="0">
                  <c:v>2011/12</c:v>
                </c:pt>
                <c:pt idx="1">
                  <c:v>2012/13</c:v>
                </c:pt>
                <c:pt idx="2">
                  <c:v>2013/14</c:v>
                </c:pt>
                <c:pt idx="3">
                  <c:v>2014/15</c:v>
                </c:pt>
                <c:pt idx="4">
                  <c:v>2015/16</c:v>
                </c:pt>
              </c:strCache>
            </c:strRef>
          </c:cat>
          <c:val>
            <c:numRef>
              <c:f>'[black market vs cbe.xlsx]Sheet2'!$E$2:$I$2</c:f>
              <c:numCache>
                <c:formatCode>General</c:formatCode>
                <c:ptCount val="5"/>
                <c:pt idx="0">
                  <c:v>10.95</c:v>
                </c:pt>
                <c:pt idx="1">
                  <c:v>12.21</c:v>
                </c:pt>
                <c:pt idx="2">
                  <c:v>7.97</c:v>
                </c:pt>
                <c:pt idx="3">
                  <c:v>10.24</c:v>
                </c:pt>
                <c:pt idx="4">
                  <c:v>6.88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5753088"/>
        <c:axId val="25754624"/>
      </c:barChart>
      <c:catAx>
        <c:axId val="25753088"/>
        <c:scaling>
          <c:orientation val="minMax"/>
        </c:scaling>
        <c:delete val="0"/>
        <c:axPos val="b"/>
        <c:majorTickMark val="out"/>
        <c:minorTickMark val="none"/>
        <c:tickLblPos val="nextTo"/>
        <c:crossAx val="25754624"/>
        <c:crosses val="autoZero"/>
        <c:auto val="1"/>
        <c:lblAlgn val="ctr"/>
        <c:lblOffset val="100"/>
        <c:noMultiLvlLbl val="0"/>
      </c:catAx>
      <c:valAx>
        <c:axId val="25754624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25753088"/>
        <c:crosses val="autoZero"/>
        <c:crossBetween val="between"/>
      </c:valAx>
    </c:plotArea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u="sng"/>
            </a:pPr>
            <a:r>
              <a:rPr lang="en-US" u="sng" dirty="0" smtClean="0"/>
              <a:t>Net FDIs</a:t>
            </a:r>
            <a:endParaRPr lang="en-US" u="sng" dirty="0"/>
          </a:p>
        </c:rich>
      </c:tx>
      <c:layout>
        <c:manualLayout>
          <c:xMode val="edge"/>
          <c:yMode val="edge"/>
          <c:x val="0.4288140667739363"/>
          <c:y val="1.3071902152180615E-2"/>
        </c:manualLayout>
      </c:layout>
      <c:overlay val="1"/>
    </c:title>
    <c:autoTitleDeleted val="0"/>
    <c:plotArea>
      <c:layout>
        <c:manualLayout>
          <c:layoutTarget val="inner"/>
          <c:xMode val="edge"/>
          <c:yMode val="edge"/>
          <c:x val="5.2267066314936945E-2"/>
          <c:y val="0.20261448335879953"/>
          <c:w val="0.8685116818449623"/>
          <c:h val="0.5148240002182081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'[black market vs cbe.xlsx]Sheet2'!$A$5</c:f>
              <c:strCache>
                <c:ptCount val="1"/>
                <c:pt idx="0">
                  <c:v>Net FDIs ($B)</c:v>
                </c:pt>
              </c:strCache>
            </c:strRef>
          </c:tx>
          <c:spPr>
            <a:solidFill>
              <a:srgbClr val="323396"/>
            </a:solidFill>
          </c:spPr>
          <c:invertIfNegative val="0"/>
          <c:cat>
            <c:strRef>
              <c:f>'[black market vs cbe.xlsx]Sheet2'!$E$1:$J$1</c:f>
              <c:strCache>
                <c:ptCount val="6"/>
                <c:pt idx="0">
                  <c:v>2011/12</c:v>
                </c:pt>
                <c:pt idx="1">
                  <c:v>2012/13</c:v>
                </c:pt>
                <c:pt idx="2">
                  <c:v>2013/14</c:v>
                </c:pt>
                <c:pt idx="3">
                  <c:v>2014/15</c:v>
                </c:pt>
                <c:pt idx="4">
                  <c:v>2015/16</c:v>
                </c:pt>
                <c:pt idx="5">
                  <c:v>Q1 2016/17</c:v>
                </c:pt>
              </c:strCache>
            </c:strRef>
          </c:cat>
          <c:val>
            <c:numRef>
              <c:f>'[black market vs cbe.xlsx]Sheet2'!$E$5:$J$5</c:f>
              <c:numCache>
                <c:formatCode>General</c:formatCode>
                <c:ptCount val="6"/>
                <c:pt idx="0">
                  <c:v>3.98</c:v>
                </c:pt>
                <c:pt idx="1">
                  <c:v>3.75</c:v>
                </c:pt>
                <c:pt idx="2">
                  <c:v>4.18</c:v>
                </c:pt>
                <c:pt idx="3">
                  <c:v>6.38</c:v>
                </c:pt>
                <c:pt idx="4">
                  <c:v>6.93</c:v>
                </c:pt>
                <c:pt idx="5">
                  <c:v>1.87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5891968"/>
        <c:axId val="25893504"/>
      </c:barChart>
      <c:lineChart>
        <c:grouping val="standard"/>
        <c:varyColors val="0"/>
        <c:ser>
          <c:idx val="1"/>
          <c:order val="1"/>
          <c:tx>
            <c:strRef>
              <c:f>'[black market vs cbe.xlsx]Sheet2'!$A$8</c:f>
              <c:strCache>
                <c:ptCount val="1"/>
                <c:pt idx="0">
                  <c:v>Net FDIs (% of GDP)</c:v>
                </c:pt>
              </c:strCache>
            </c:strRef>
          </c:tx>
          <c:spPr>
            <a:ln w="34925">
              <a:solidFill>
                <a:srgbClr val="C00000"/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-7.1877828067103168E-3"/>
                  <c:y val="-3.267975538045153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3.5938914033551666E-3"/>
                  <c:y val="-4.57516575326321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1.960785322827092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-5.22876086087224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0"/>
                  <c:y val="-4.57516575326321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'[black market vs cbe.xlsx]Sheet2'!$E$8:$J$8</c:f>
              <c:numCache>
                <c:formatCode>General</c:formatCode>
                <c:ptCount val="6"/>
                <c:pt idx="0">
                  <c:v>1.4</c:v>
                </c:pt>
                <c:pt idx="1">
                  <c:v>1.3</c:v>
                </c:pt>
                <c:pt idx="2">
                  <c:v>1.4</c:v>
                </c:pt>
                <c:pt idx="3">
                  <c:v>1.9</c:v>
                </c:pt>
                <c:pt idx="4">
                  <c:v>2.1</c:v>
                </c:pt>
                <c:pt idx="5">
                  <c:v>0.5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5905024"/>
        <c:axId val="25903488"/>
      </c:lineChart>
      <c:catAx>
        <c:axId val="25891968"/>
        <c:scaling>
          <c:orientation val="minMax"/>
        </c:scaling>
        <c:delete val="0"/>
        <c:axPos val="b"/>
        <c:majorTickMark val="out"/>
        <c:minorTickMark val="none"/>
        <c:tickLblPos val="nextTo"/>
        <c:crossAx val="25893504"/>
        <c:crosses val="autoZero"/>
        <c:auto val="1"/>
        <c:lblAlgn val="ctr"/>
        <c:lblOffset val="100"/>
        <c:noMultiLvlLbl val="0"/>
      </c:catAx>
      <c:valAx>
        <c:axId val="2589350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25891968"/>
        <c:crosses val="autoZero"/>
        <c:crossBetween val="between"/>
      </c:valAx>
      <c:valAx>
        <c:axId val="25903488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extTo"/>
        <c:crossAx val="25905024"/>
        <c:crosses val="max"/>
        <c:crossBetween val="between"/>
      </c:valAx>
      <c:catAx>
        <c:axId val="25905024"/>
        <c:scaling>
          <c:orientation val="minMax"/>
        </c:scaling>
        <c:delete val="1"/>
        <c:axPos val="b"/>
        <c:majorTickMark val="out"/>
        <c:minorTickMark val="none"/>
        <c:tickLblPos val="nextTo"/>
        <c:crossAx val="25903488"/>
        <c:crosses val="autoZero"/>
        <c:auto val="1"/>
        <c:lblAlgn val="ctr"/>
        <c:lblOffset val="100"/>
        <c:noMultiLvlLbl val="0"/>
      </c:catAx>
    </c:plotArea>
    <c:legend>
      <c:legendPos val="b"/>
      <c:layout>
        <c:manualLayout>
          <c:xMode val="edge"/>
          <c:yMode val="edge"/>
          <c:x val="0"/>
          <c:y val="0.90566203780661703"/>
          <c:w val="1"/>
          <c:h val="8.3717191601049873E-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0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200" u="sng"/>
            </a:pPr>
            <a:r>
              <a:rPr lang="en-US" sz="1200" u="sng"/>
              <a:t>Real</a:t>
            </a:r>
            <a:r>
              <a:rPr lang="en-US" sz="1200" u="sng" baseline="0"/>
              <a:t> GDP Growth Rate (in %)</a:t>
            </a:r>
            <a:endParaRPr lang="en-US" sz="1200" u="sng"/>
          </a:p>
        </c:rich>
      </c:tx>
      <c:layout>
        <c:manualLayout>
          <c:xMode val="edge"/>
          <c:yMode val="edge"/>
          <c:x val="0.22967021279795141"/>
          <c:y val="1.3333333333333334E-2"/>
        </c:manualLayout>
      </c:layout>
      <c:overlay val="1"/>
    </c:title>
    <c:autoTitleDeleted val="0"/>
    <c:plotArea>
      <c:layout>
        <c:manualLayout>
          <c:layoutTarget val="inner"/>
          <c:xMode val="edge"/>
          <c:yMode val="edge"/>
          <c:x val="9.3900346155854617E-2"/>
          <c:y val="0.21333333333333335"/>
          <c:w val="0.86790521984218616"/>
          <c:h val="0.63048923884514441"/>
        </c:manualLayout>
      </c:layout>
      <c:lineChart>
        <c:grouping val="standard"/>
        <c:varyColors val="0"/>
        <c:ser>
          <c:idx val="0"/>
          <c:order val="0"/>
          <c:spPr>
            <a:ln>
              <a:solidFill>
                <a:srgbClr val="FF0000"/>
              </a:solidFill>
            </a:ln>
          </c:spPr>
          <c:marker>
            <c:symbol val="none"/>
          </c:marker>
          <c:dLbls>
            <c:numFmt formatCode="#,##0.0" sourceLinked="0"/>
            <c:txPr>
              <a:bodyPr/>
              <a:lstStyle/>
              <a:p>
                <a:pPr>
                  <a:defRPr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'[black market vs cbe.xlsx]Sheet3'!$G$4:$L$4</c:f>
              <c:strCache>
                <c:ptCount val="6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2016e</c:v>
                </c:pt>
              </c:strCache>
            </c:strRef>
          </c:cat>
          <c:val>
            <c:numRef>
              <c:f>'[black market vs cbe.xlsx]Sheet3'!$G$5:$L$5</c:f>
              <c:numCache>
                <c:formatCode>General</c:formatCode>
                <c:ptCount val="6"/>
                <c:pt idx="0">
                  <c:v>1.7649999999999999</c:v>
                </c:pt>
                <c:pt idx="1">
                  <c:v>2.226</c:v>
                </c:pt>
                <c:pt idx="2">
                  <c:v>2.101</c:v>
                </c:pt>
                <c:pt idx="3">
                  <c:v>2.2349999999999999</c:v>
                </c:pt>
                <c:pt idx="4">
                  <c:v>4.2039999999999997</c:v>
                </c:pt>
                <c:pt idx="5">
                  <c:v>3.8330000000000002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5950464"/>
        <c:axId val="178950144"/>
      </c:lineChart>
      <c:catAx>
        <c:axId val="25950464"/>
        <c:scaling>
          <c:orientation val="minMax"/>
        </c:scaling>
        <c:delete val="0"/>
        <c:axPos val="b"/>
        <c:majorTickMark val="out"/>
        <c:minorTickMark val="none"/>
        <c:tickLblPos val="nextTo"/>
        <c:crossAx val="178950144"/>
        <c:crosses val="autoZero"/>
        <c:auto val="1"/>
        <c:lblAlgn val="ctr"/>
        <c:lblOffset val="100"/>
        <c:noMultiLvlLbl val="0"/>
      </c:catAx>
      <c:valAx>
        <c:axId val="17895014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25950464"/>
        <c:crosses val="autoZero"/>
        <c:crossBetween val="between"/>
      </c:valAx>
    </c:plotArea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 u="sng"/>
            </a:pPr>
            <a:r>
              <a:rPr lang="en-US" sz="1200" u="sng" dirty="0">
                <a:latin typeface="Perpetua" panose="02020502060401020303" pitchFamily="18" charset="0"/>
              </a:rPr>
              <a:t>Balance of Payments (% of GDP)</a:t>
            </a:r>
          </a:p>
        </c:rich>
      </c:tx>
      <c:layout>
        <c:manualLayout>
          <c:xMode val="edge"/>
          <c:yMode val="edge"/>
          <c:x val="0.22111496062992125"/>
          <c:y val="3.8889349357646083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7.2022218829311979E-2"/>
          <c:y val="0.15853344998541846"/>
          <c:w val="0.90131110650501878"/>
          <c:h val="0.65031577719451739"/>
        </c:manualLayout>
      </c:layout>
      <c:lineChart>
        <c:grouping val="standard"/>
        <c:varyColors val="0"/>
        <c:ser>
          <c:idx val="0"/>
          <c:order val="0"/>
          <c:tx>
            <c:strRef>
              <c:f>'[black market vs cbe.xlsx]Sheet2'!$A$6</c:f>
              <c:strCache>
                <c:ptCount val="1"/>
                <c:pt idx="0">
                  <c:v>BoP (% of GDP)</c:v>
                </c:pt>
              </c:strCache>
            </c:strRef>
          </c:tx>
          <c:spPr>
            <a:ln>
              <a:solidFill>
                <a:srgbClr val="323296"/>
              </a:solidFill>
            </a:ln>
          </c:spPr>
          <c:marker>
            <c:spPr>
              <a:solidFill>
                <a:srgbClr val="323296"/>
              </a:solidFill>
            </c:spPr>
          </c:marker>
          <c:dLbls>
            <c:dLbl>
              <c:idx val="1"/>
              <c:layout>
                <c:manualLayout>
                  <c:x val="0"/>
                  <c:y val="1.139601139601139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'[black market vs cbe.xlsx]Sheet2'!$E$1:$J$1</c:f>
              <c:strCache>
                <c:ptCount val="6"/>
                <c:pt idx="0">
                  <c:v>FY 2011/12</c:v>
                </c:pt>
                <c:pt idx="1">
                  <c:v>FY 2012/13</c:v>
                </c:pt>
                <c:pt idx="2">
                  <c:v>FY 2013/14</c:v>
                </c:pt>
                <c:pt idx="3">
                  <c:v>FY 2014/15</c:v>
                </c:pt>
                <c:pt idx="4">
                  <c:v>FY 2015/16</c:v>
                </c:pt>
                <c:pt idx="5">
                  <c:v>Q1 FY 2016/17</c:v>
                </c:pt>
              </c:strCache>
            </c:strRef>
          </c:cat>
          <c:val>
            <c:numRef>
              <c:f>'[black market vs cbe.xlsx]Sheet2'!$E$6:$J$6</c:f>
              <c:numCache>
                <c:formatCode>General</c:formatCode>
                <c:ptCount val="6"/>
                <c:pt idx="0">
                  <c:v>-4</c:v>
                </c:pt>
                <c:pt idx="1">
                  <c:v>0.1</c:v>
                </c:pt>
                <c:pt idx="2">
                  <c:v>0.5</c:v>
                </c:pt>
                <c:pt idx="3">
                  <c:v>1.1000000000000001</c:v>
                </c:pt>
                <c:pt idx="4">
                  <c:v>-0.8</c:v>
                </c:pt>
                <c:pt idx="5">
                  <c:v>0.5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89748352"/>
        <c:axId val="189749888"/>
      </c:lineChart>
      <c:catAx>
        <c:axId val="189748352"/>
        <c:scaling>
          <c:orientation val="minMax"/>
        </c:scaling>
        <c:delete val="0"/>
        <c:axPos val="b"/>
        <c:majorTickMark val="out"/>
        <c:minorTickMark val="none"/>
        <c:tickLblPos val="low"/>
        <c:crossAx val="189749888"/>
        <c:crosses val="autoZero"/>
        <c:auto val="1"/>
        <c:lblAlgn val="ctr"/>
        <c:lblOffset val="100"/>
        <c:noMultiLvlLbl val="0"/>
      </c:catAx>
      <c:valAx>
        <c:axId val="18974988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189748352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 algn="ctr" rtl="0">
              <a:defRPr lang="en-US" sz="1200" b="1" i="0" u="sng" strike="noStrike" kern="1200" baseline="0" dirty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en-US" sz="1200" b="1" i="0" u="sng" strike="noStrike" kern="1200" baseline="0" dirty="0">
                <a:solidFill>
                  <a:prstClr val="black"/>
                </a:solidFill>
                <a:latin typeface="+mn-lt"/>
                <a:ea typeface="+mn-ea"/>
                <a:cs typeface="+mn-cs"/>
              </a:rPr>
              <a:t>Overall Fiscal </a:t>
            </a:r>
            <a:r>
              <a:rPr lang="en-US" sz="1200" b="1" i="0" u="sng" strike="noStrike" kern="1200" baseline="0" dirty="0" smtClean="0">
                <a:solidFill>
                  <a:prstClr val="black"/>
                </a:solidFill>
                <a:latin typeface="+mn-lt"/>
                <a:ea typeface="+mn-ea"/>
                <a:cs typeface="+mn-cs"/>
              </a:rPr>
              <a:t>Deficit (% </a:t>
            </a:r>
            <a:r>
              <a:rPr lang="en-US" sz="1200" b="1" i="0" u="sng" strike="noStrike" kern="1200" baseline="0" dirty="0">
                <a:solidFill>
                  <a:prstClr val="black"/>
                </a:solidFill>
                <a:latin typeface="+mn-lt"/>
                <a:ea typeface="+mn-ea"/>
                <a:cs typeface="+mn-cs"/>
              </a:rPr>
              <a:t>of GDP)</a:t>
            </a:r>
          </a:p>
        </c:rich>
      </c:tx>
      <c:layout>
        <c:manualLayout>
          <c:xMode val="edge"/>
          <c:yMode val="edge"/>
          <c:x val="0.20740428998099375"/>
          <c:y val="4.0679319319585159E-3"/>
        </c:manualLayout>
      </c:layout>
      <c:overlay val="1"/>
    </c:title>
    <c:autoTitleDeleted val="0"/>
    <c:plotArea>
      <c:layout>
        <c:manualLayout>
          <c:layoutTarget val="inner"/>
          <c:xMode val="edge"/>
          <c:yMode val="edge"/>
          <c:x val="0.12116209611729568"/>
          <c:y val="0.1452563742032246"/>
          <c:w val="0.83669231001297251"/>
          <c:h val="0.6069803833762486"/>
        </c:manualLayout>
      </c:layout>
      <c:lineChart>
        <c:grouping val="standard"/>
        <c:varyColors val="0"/>
        <c:ser>
          <c:idx val="0"/>
          <c:order val="0"/>
          <c:spPr>
            <a:ln>
              <a:solidFill>
                <a:srgbClr val="323396"/>
              </a:solidFill>
            </a:ln>
          </c:spPr>
          <c:marker>
            <c:spPr>
              <a:solidFill>
                <a:srgbClr val="323396"/>
              </a:solidFill>
            </c:spPr>
          </c:marker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'[black market vs cbe.xlsx]Sheet2'!$E$1:$I$1</c:f>
              <c:strCache>
                <c:ptCount val="5"/>
                <c:pt idx="0">
                  <c:v>FY 2011/12</c:v>
                </c:pt>
                <c:pt idx="1">
                  <c:v>FY 2012/13</c:v>
                </c:pt>
                <c:pt idx="2">
                  <c:v>FY 2013/14</c:v>
                </c:pt>
                <c:pt idx="3">
                  <c:v>FY 2014/15</c:v>
                </c:pt>
                <c:pt idx="4">
                  <c:v>FY 2015/16</c:v>
                </c:pt>
              </c:strCache>
            </c:strRef>
          </c:cat>
          <c:val>
            <c:numRef>
              <c:f>'[black market vs cbe.xlsx]Sheet2'!$E$10:$I$10</c:f>
              <c:numCache>
                <c:formatCode>General</c:formatCode>
                <c:ptCount val="5"/>
                <c:pt idx="0">
                  <c:v>10.8</c:v>
                </c:pt>
                <c:pt idx="1">
                  <c:v>13</c:v>
                </c:pt>
                <c:pt idx="2">
                  <c:v>12.2</c:v>
                </c:pt>
                <c:pt idx="3">
                  <c:v>11.5</c:v>
                </c:pt>
                <c:pt idx="4">
                  <c:v>12.3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89774464"/>
        <c:axId val="189780352"/>
      </c:lineChart>
      <c:catAx>
        <c:axId val="189774464"/>
        <c:scaling>
          <c:orientation val="minMax"/>
        </c:scaling>
        <c:delete val="0"/>
        <c:axPos val="b"/>
        <c:majorTickMark val="out"/>
        <c:minorTickMark val="none"/>
        <c:tickLblPos val="nextTo"/>
        <c:crossAx val="189780352"/>
        <c:crosses val="autoZero"/>
        <c:auto val="1"/>
        <c:lblAlgn val="ctr"/>
        <c:lblOffset val="100"/>
        <c:noMultiLvlLbl val="0"/>
      </c:catAx>
      <c:valAx>
        <c:axId val="189780352"/>
        <c:scaling>
          <c:orientation val="minMax"/>
          <c:max val="13.5"/>
          <c:min val="10.5"/>
        </c:scaling>
        <c:delete val="0"/>
        <c:axPos val="l"/>
        <c:numFmt formatCode="General" sourceLinked="1"/>
        <c:majorTickMark val="out"/>
        <c:minorTickMark val="none"/>
        <c:tickLblPos val="nextTo"/>
        <c:crossAx val="18977446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200" u="sng"/>
            </a:pPr>
            <a:r>
              <a:rPr lang="en-US" sz="1200" u="sng"/>
              <a:t>Net International Reserves with the CBE</a:t>
            </a:r>
          </a:p>
        </c:rich>
      </c:tx>
      <c:layout>
        <c:manualLayout>
          <c:xMode val="edge"/>
          <c:yMode val="edge"/>
          <c:x val="0.13476429801051223"/>
          <c:y val="3.2128514056224897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2206258833030487"/>
          <c:y val="0.14715919769288099"/>
          <c:w val="0.77125943872400571"/>
          <c:h val="0.5972269129009476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'[black market vs cbe.xlsx]Sheet2'!$A$12</c:f>
              <c:strCache>
                <c:ptCount val="1"/>
                <c:pt idx="0">
                  <c:v>Net International Reserves with the CBE (In $B)</c:v>
                </c:pt>
              </c:strCache>
            </c:strRef>
          </c:tx>
          <c:spPr>
            <a:solidFill>
              <a:srgbClr val="323396"/>
            </a:solidFill>
          </c:spPr>
          <c:invertIfNegative val="0"/>
          <c:dLbls>
            <c:txPr>
              <a:bodyPr/>
              <a:lstStyle/>
              <a:p>
                <a:pPr>
                  <a:defRPr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'[black market vs cbe.xlsx]Sheet2'!$F$11:$J$11</c:f>
              <c:strCache>
                <c:ptCount val="5"/>
                <c:pt idx="0">
                  <c:v>FY 2012/13</c:v>
                </c:pt>
                <c:pt idx="1">
                  <c:v>FY 2013/14</c:v>
                </c:pt>
                <c:pt idx="2">
                  <c:v>FY 2014/15</c:v>
                </c:pt>
                <c:pt idx="3">
                  <c:v>FY 2015/16</c:v>
                </c:pt>
                <c:pt idx="4">
                  <c:v>Feb-17</c:v>
                </c:pt>
              </c:strCache>
            </c:strRef>
          </c:cat>
          <c:val>
            <c:numRef>
              <c:f>'[black market vs cbe.xlsx]Sheet2'!$F$13:$J$13</c:f>
              <c:numCache>
                <c:formatCode>_(* #,##0.00_);_(* \(#,##0.00\);_(* "-"??_);_(@_)</c:formatCode>
                <c:ptCount val="5"/>
                <c:pt idx="0">
                  <c:v>15.534000000000001</c:v>
                </c:pt>
                <c:pt idx="1">
                  <c:v>14.936</c:v>
                </c:pt>
                <c:pt idx="2">
                  <c:v>16.687000000000001</c:v>
                </c:pt>
                <c:pt idx="3">
                  <c:v>20.082000000000001</c:v>
                </c:pt>
                <c:pt idx="4">
                  <c:v>26.541599999999999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89832192"/>
        <c:axId val="189833984"/>
      </c:barChart>
      <c:lineChart>
        <c:grouping val="standard"/>
        <c:varyColors val="0"/>
        <c:ser>
          <c:idx val="1"/>
          <c:order val="1"/>
          <c:tx>
            <c:strRef>
              <c:f>'[black market vs cbe.xlsx]Sheet2'!$A$15</c:f>
              <c:strCache>
                <c:ptCount val="1"/>
                <c:pt idx="0">
                  <c:v>Net International Reserves with the CBE (In months of import coverage)</c:v>
                </c:pt>
              </c:strCache>
            </c:strRef>
          </c:tx>
          <c:spPr>
            <a:ln w="34925">
              <a:solidFill>
                <a:srgbClr val="FF0000"/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6.8376068376068376E-3"/>
                  <c:y val="-3.603603603603603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"/>
                  <c:y val="-3.0030030030030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1">
                    <a:solidFill>
                      <a:srgbClr val="FF0000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'[black market vs cbe.xlsx]Sheet2'!$F$15:$J$15</c:f>
              <c:numCache>
                <c:formatCode>0.00</c:formatCode>
                <c:ptCount val="5"/>
                <c:pt idx="0">
                  <c:v>3.2316045684328776</c:v>
                </c:pt>
                <c:pt idx="1">
                  <c:v>2.9781711777129005</c:v>
                </c:pt>
                <c:pt idx="2">
                  <c:v>3.2663301008881747</c:v>
                </c:pt>
                <c:pt idx="3">
                  <c:v>17.297033469469788</c:v>
                </c:pt>
                <c:pt idx="4">
                  <c:v>15.240545215724836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89845504"/>
        <c:axId val="189835520"/>
      </c:lineChart>
      <c:catAx>
        <c:axId val="18983219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 rot="0"/>
          <a:lstStyle/>
          <a:p>
            <a:pPr>
              <a:defRPr sz="800"/>
            </a:pPr>
            <a:endParaRPr lang="en-US"/>
          </a:p>
        </c:txPr>
        <c:crossAx val="189833984"/>
        <c:crosses val="autoZero"/>
        <c:auto val="1"/>
        <c:lblAlgn val="ctr"/>
        <c:lblOffset val="100"/>
        <c:noMultiLvlLbl val="0"/>
      </c:catAx>
      <c:valAx>
        <c:axId val="189833984"/>
        <c:scaling>
          <c:orientation val="minMax"/>
        </c:scaling>
        <c:delete val="0"/>
        <c:axPos val="l"/>
        <c:numFmt formatCode="&quot;$&quot;#,##0" sourceLinked="0"/>
        <c:majorTickMark val="out"/>
        <c:minorTickMark val="none"/>
        <c:tickLblPos val="nextTo"/>
        <c:crossAx val="189832192"/>
        <c:crosses val="autoZero"/>
        <c:crossBetween val="between"/>
      </c:valAx>
      <c:valAx>
        <c:axId val="189835520"/>
        <c:scaling>
          <c:orientation val="minMax"/>
          <c:max val="20"/>
        </c:scaling>
        <c:delete val="0"/>
        <c:axPos val="r"/>
        <c:numFmt formatCode="0.00" sourceLinked="1"/>
        <c:majorTickMark val="out"/>
        <c:minorTickMark val="none"/>
        <c:tickLblPos val="nextTo"/>
        <c:crossAx val="189845504"/>
        <c:crosses val="max"/>
        <c:crossBetween val="between"/>
        <c:majorUnit val="5"/>
      </c:valAx>
      <c:catAx>
        <c:axId val="189845504"/>
        <c:scaling>
          <c:orientation val="minMax"/>
        </c:scaling>
        <c:delete val="1"/>
        <c:axPos val="b"/>
        <c:majorTickMark val="out"/>
        <c:minorTickMark val="none"/>
        <c:tickLblPos val="nextTo"/>
        <c:crossAx val="189835520"/>
        <c:crosses val="autoZero"/>
        <c:auto val="1"/>
        <c:lblAlgn val="ctr"/>
        <c:lblOffset val="100"/>
        <c:noMultiLvlLbl val="0"/>
      </c:catAx>
    </c:plotArea>
    <c:legend>
      <c:legendPos val="b"/>
      <c:layout>
        <c:manualLayout>
          <c:xMode val="edge"/>
          <c:yMode val="edge"/>
          <c:x val="0"/>
          <c:y val="0.87767473510255667"/>
          <c:w val="1"/>
          <c:h val="0.12200598381992374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 u="sng"/>
            </a:pPr>
            <a:r>
              <a:rPr lang="en-US" sz="1200" u="sng" dirty="0"/>
              <a:t>EGP Rates (Official and Black Market)</a:t>
            </a:r>
          </a:p>
        </c:rich>
      </c:tx>
      <c:layout/>
      <c:overlay val="1"/>
    </c:title>
    <c:autoTitleDeleted val="0"/>
    <c:plotArea>
      <c:layout>
        <c:manualLayout>
          <c:layoutTarget val="inner"/>
          <c:xMode val="edge"/>
          <c:yMode val="edge"/>
          <c:x val="0.11908108560897974"/>
          <c:y val="0.13580660786500401"/>
          <c:w val="0.8336093719992318"/>
          <c:h val="0.61690604125128135"/>
        </c:manualLayout>
      </c:layout>
      <c:lineChart>
        <c:grouping val="standard"/>
        <c:varyColors val="0"/>
        <c:ser>
          <c:idx val="0"/>
          <c:order val="0"/>
          <c:tx>
            <c:strRef>
              <c:f>'[black market vs cbe.xlsx]Sheet1'!$N$1</c:f>
              <c:strCache>
                <c:ptCount val="1"/>
                <c:pt idx="0">
                  <c:v>EGP Black Market Rate</c:v>
                </c:pt>
              </c:strCache>
            </c:strRef>
          </c:tx>
          <c:spPr>
            <a:ln>
              <a:solidFill>
                <a:srgbClr val="323296"/>
              </a:solidFill>
            </a:ln>
          </c:spPr>
          <c:marker>
            <c:symbol val="none"/>
          </c:marker>
          <c:dLbls>
            <c:dLbl>
              <c:idx val="22"/>
              <c:layout>
                <c:manualLayout>
                  <c:x val="-6.3829787234042548E-2"/>
                  <c:y val="-5.72246065808297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2"/>
              <c:layout>
                <c:manualLayout>
                  <c:x val="-0.12056737588652482"/>
                  <c:y val="-3.433476394849790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4"/>
              <c:layout>
                <c:manualLayout>
                  <c:x val="-0.13829787234042554"/>
                  <c:y val="2.6227641698925308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1"/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</c:dLbls>
          <c:cat>
            <c:numRef>
              <c:f>'[black market vs cbe.xlsx]Sheet1'!$V$2:$V$39</c:f>
              <c:numCache>
                <c:formatCode>mmm\-yy</c:formatCode>
                <c:ptCount val="38"/>
                <c:pt idx="0">
                  <c:v>41640</c:v>
                </c:pt>
                <c:pt idx="1">
                  <c:v>41671</c:v>
                </c:pt>
                <c:pt idx="2">
                  <c:v>41699</c:v>
                </c:pt>
                <c:pt idx="3">
                  <c:v>41730</c:v>
                </c:pt>
                <c:pt idx="4">
                  <c:v>41760</c:v>
                </c:pt>
                <c:pt idx="5">
                  <c:v>41791</c:v>
                </c:pt>
                <c:pt idx="6">
                  <c:v>41821</c:v>
                </c:pt>
                <c:pt idx="7">
                  <c:v>41852</c:v>
                </c:pt>
                <c:pt idx="8">
                  <c:v>41883</c:v>
                </c:pt>
                <c:pt idx="9">
                  <c:v>41913</c:v>
                </c:pt>
                <c:pt idx="10">
                  <c:v>41944</c:v>
                </c:pt>
                <c:pt idx="11">
                  <c:v>41974</c:v>
                </c:pt>
                <c:pt idx="12">
                  <c:v>42005</c:v>
                </c:pt>
                <c:pt idx="13">
                  <c:v>42036</c:v>
                </c:pt>
                <c:pt idx="14">
                  <c:v>42064</c:v>
                </c:pt>
                <c:pt idx="15">
                  <c:v>42095</c:v>
                </c:pt>
                <c:pt idx="16">
                  <c:v>42125</c:v>
                </c:pt>
                <c:pt idx="17">
                  <c:v>42156</c:v>
                </c:pt>
                <c:pt idx="18">
                  <c:v>42186</c:v>
                </c:pt>
                <c:pt idx="19">
                  <c:v>42217</c:v>
                </c:pt>
                <c:pt idx="20">
                  <c:v>42248</c:v>
                </c:pt>
                <c:pt idx="21">
                  <c:v>42278</c:v>
                </c:pt>
                <c:pt idx="22">
                  <c:v>42309</c:v>
                </c:pt>
                <c:pt idx="23">
                  <c:v>42339</c:v>
                </c:pt>
                <c:pt idx="24">
                  <c:v>42370</c:v>
                </c:pt>
                <c:pt idx="25">
                  <c:v>42401</c:v>
                </c:pt>
                <c:pt idx="26">
                  <c:v>42430</c:v>
                </c:pt>
                <c:pt idx="27">
                  <c:v>42461</c:v>
                </c:pt>
                <c:pt idx="28">
                  <c:v>42491</c:v>
                </c:pt>
                <c:pt idx="29">
                  <c:v>42522</c:v>
                </c:pt>
                <c:pt idx="30">
                  <c:v>42552</c:v>
                </c:pt>
                <c:pt idx="31">
                  <c:v>42583</c:v>
                </c:pt>
                <c:pt idx="32">
                  <c:v>42614</c:v>
                </c:pt>
                <c:pt idx="33">
                  <c:v>42644</c:v>
                </c:pt>
                <c:pt idx="34">
                  <c:v>42675</c:v>
                </c:pt>
                <c:pt idx="35">
                  <c:v>42705</c:v>
                </c:pt>
                <c:pt idx="36">
                  <c:v>42736</c:v>
                </c:pt>
                <c:pt idx="37">
                  <c:v>42767</c:v>
                </c:pt>
              </c:numCache>
            </c:numRef>
          </c:cat>
          <c:val>
            <c:numRef>
              <c:f>'[black market vs cbe.xlsx]Sheet1'!$W$2:$W$36</c:f>
              <c:numCache>
                <c:formatCode>0.00</c:formatCode>
                <c:ptCount val="35"/>
                <c:pt idx="0">
                  <c:v>7.35</c:v>
                </c:pt>
                <c:pt idx="1">
                  <c:v>7.3530769230769248</c:v>
                </c:pt>
                <c:pt idx="2">
                  <c:v>7.3644444444444428</c:v>
                </c:pt>
                <c:pt idx="3">
                  <c:v>7.4700000000000006</c:v>
                </c:pt>
                <c:pt idx="4">
                  <c:v>7.37</c:v>
                </c:pt>
                <c:pt idx="5">
                  <c:v>7.39</c:v>
                </c:pt>
                <c:pt idx="6">
                  <c:v>7.3966666666666656</c:v>
                </c:pt>
                <c:pt idx="7">
                  <c:v>7.3703448275862069</c:v>
                </c:pt>
                <c:pt idx="8">
                  <c:v>7.4055555555555559</c:v>
                </c:pt>
                <c:pt idx="9">
                  <c:v>7.4480000000000004</c:v>
                </c:pt>
                <c:pt idx="10">
                  <c:v>7.6614285714285719</c:v>
                </c:pt>
                <c:pt idx="11">
                  <c:v>7.7695000000000007</c:v>
                </c:pt>
                <c:pt idx="12">
                  <c:v>7.8582142857142854</c:v>
                </c:pt>
                <c:pt idx="13">
                  <c:v>7.8500000000000005</c:v>
                </c:pt>
                <c:pt idx="14">
                  <c:v>7.66</c:v>
                </c:pt>
                <c:pt idx="15">
                  <c:v>7.6694999999999993</c:v>
                </c:pt>
                <c:pt idx="16">
                  <c:v>7.6724999999999994</c:v>
                </c:pt>
                <c:pt idx="17">
                  <c:v>7.68</c:v>
                </c:pt>
                <c:pt idx="18">
                  <c:v>7.833333333333333</c:v>
                </c:pt>
                <c:pt idx="19">
                  <c:v>7.9450000000000003</c:v>
                </c:pt>
                <c:pt idx="20">
                  <c:v>8.1599999999999984</c:v>
                </c:pt>
                <c:pt idx="21">
                  <c:v>8.2500000000000018</c:v>
                </c:pt>
                <c:pt idx="22">
                  <c:v>8.5622222222222213</c:v>
                </c:pt>
                <c:pt idx="23">
                  <c:v>8.5399999999999991</c:v>
                </c:pt>
                <c:pt idx="24">
                  <c:v>8.6199999999999992</c:v>
                </c:pt>
                <c:pt idx="25">
                  <c:v>9</c:v>
                </c:pt>
                <c:pt idx="26">
                  <c:v>9.6625000000000014</c:v>
                </c:pt>
                <c:pt idx="27">
                  <c:v>10.7</c:v>
                </c:pt>
                <c:pt idx="28">
                  <c:v>10.85</c:v>
                </c:pt>
                <c:pt idx="29">
                  <c:v>10.821666666666667</c:v>
                </c:pt>
                <c:pt idx="30">
                  <c:v>11.901428571428573</c:v>
                </c:pt>
                <c:pt idx="31">
                  <c:v>12.65681818181818</c:v>
                </c:pt>
                <c:pt idx="32">
                  <c:v>12.792499999999999</c:v>
                </c:pt>
                <c:pt idx="33">
                  <c:v>15.380952380952381</c:v>
                </c:pt>
                <c:pt idx="34">
                  <c:v>17.760000000000002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'[black market vs cbe.xlsx]Sheet1'!$Q$1</c:f>
              <c:strCache>
                <c:ptCount val="1"/>
                <c:pt idx="0">
                  <c:v>EGP Official Rate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dLbls>
            <c:dLbl>
              <c:idx val="22"/>
              <c:layout>
                <c:manualLayout>
                  <c:x val="-1.0638297872340425E-2"/>
                  <c:y val="1.716738197424892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3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6"/>
              <c:layout>
                <c:manualLayout>
                  <c:x val="0"/>
                  <c:y val="-3.433476394849785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7"/>
              <c:layout>
                <c:manualLayout>
                  <c:x val="-1.300221386350978E-16"/>
                  <c:y val="4.00572246065808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1">
                    <a:solidFill>
                      <a:srgbClr val="FF0000"/>
                    </a:solidFill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</c:dLbls>
          <c:cat>
            <c:numRef>
              <c:f>'[black market vs cbe.xlsx]Sheet1'!$V$2:$V$39</c:f>
              <c:numCache>
                <c:formatCode>mmm\-yy</c:formatCode>
                <c:ptCount val="38"/>
                <c:pt idx="0">
                  <c:v>41640</c:v>
                </c:pt>
                <c:pt idx="1">
                  <c:v>41671</c:v>
                </c:pt>
                <c:pt idx="2">
                  <c:v>41699</c:v>
                </c:pt>
                <c:pt idx="3">
                  <c:v>41730</c:v>
                </c:pt>
                <c:pt idx="4">
                  <c:v>41760</c:v>
                </c:pt>
                <c:pt idx="5">
                  <c:v>41791</c:v>
                </c:pt>
                <c:pt idx="6">
                  <c:v>41821</c:v>
                </c:pt>
                <c:pt idx="7">
                  <c:v>41852</c:v>
                </c:pt>
                <c:pt idx="8">
                  <c:v>41883</c:v>
                </c:pt>
                <c:pt idx="9">
                  <c:v>41913</c:v>
                </c:pt>
                <c:pt idx="10">
                  <c:v>41944</c:v>
                </c:pt>
                <c:pt idx="11">
                  <c:v>41974</c:v>
                </c:pt>
                <c:pt idx="12">
                  <c:v>42005</c:v>
                </c:pt>
                <c:pt idx="13">
                  <c:v>42036</c:v>
                </c:pt>
                <c:pt idx="14">
                  <c:v>42064</c:v>
                </c:pt>
                <c:pt idx="15">
                  <c:v>42095</c:v>
                </c:pt>
                <c:pt idx="16">
                  <c:v>42125</c:v>
                </c:pt>
                <c:pt idx="17">
                  <c:v>42156</c:v>
                </c:pt>
                <c:pt idx="18">
                  <c:v>42186</c:v>
                </c:pt>
                <c:pt idx="19">
                  <c:v>42217</c:v>
                </c:pt>
                <c:pt idx="20">
                  <c:v>42248</c:v>
                </c:pt>
                <c:pt idx="21">
                  <c:v>42278</c:v>
                </c:pt>
                <c:pt idx="22">
                  <c:v>42309</c:v>
                </c:pt>
                <c:pt idx="23">
                  <c:v>42339</c:v>
                </c:pt>
                <c:pt idx="24">
                  <c:v>42370</c:v>
                </c:pt>
                <c:pt idx="25">
                  <c:v>42401</c:v>
                </c:pt>
                <c:pt idx="26">
                  <c:v>42430</c:v>
                </c:pt>
                <c:pt idx="27">
                  <c:v>42461</c:v>
                </c:pt>
                <c:pt idx="28">
                  <c:v>42491</c:v>
                </c:pt>
                <c:pt idx="29">
                  <c:v>42522</c:v>
                </c:pt>
                <c:pt idx="30">
                  <c:v>42552</c:v>
                </c:pt>
                <c:pt idx="31">
                  <c:v>42583</c:v>
                </c:pt>
                <c:pt idx="32">
                  <c:v>42614</c:v>
                </c:pt>
                <c:pt idx="33">
                  <c:v>42644</c:v>
                </c:pt>
                <c:pt idx="34">
                  <c:v>42675</c:v>
                </c:pt>
                <c:pt idx="35">
                  <c:v>42705</c:v>
                </c:pt>
                <c:pt idx="36">
                  <c:v>42736</c:v>
                </c:pt>
                <c:pt idx="37">
                  <c:v>42767</c:v>
                </c:pt>
              </c:numCache>
            </c:numRef>
          </c:cat>
          <c:val>
            <c:numRef>
              <c:f>'[black market vs cbe.xlsx]Sheet1'!$X$2:$X$39</c:f>
              <c:numCache>
                <c:formatCode>0.00</c:formatCode>
                <c:ptCount val="38"/>
                <c:pt idx="0">
                  <c:v>6.9615999999999998</c:v>
                </c:pt>
                <c:pt idx="1">
                  <c:v>6.9611214285714311</c:v>
                </c:pt>
                <c:pt idx="2">
                  <c:v>6.9617483870967769</c:v>
                </c:pt>
                <c:pt idx="3">
                  <c:v>6.9841566666666681</c:v>
                </c:pt>
                <c:pt idx="4">
                  <c:v>7.0875483870967733</c:v>
                </c:pt>
                <c:pt idx="5">
                  <c:v>7.1494233333333339</c:v>
                </c:pt>
                <c:pt idx="6">
                  <c:v>7.1500032258064552</c:v>
                </c:pt>
                <c:pt idx="7">
                  <c:v>7.1500000000000039</c:v>
                </c:pt>
                <c:pt idx="8">
                  <c:v>7.1500000000000039</c:v>
                </c:pt>
                <c:pt idx="9">
                  <c:v>7.1500000000000039</c:v>
                </c:pt>
                <c:pt idx="10">
                  <c:v>7.1500000000000039</c:v>
                </c:pt>
                <c:pt idx="11">
                  <c:v>7.1500000000000039</c:v>
                </c:pt>
                <c:pt idx="12">
                  <c:v>7.2700000000000022</c:v>
                </c:pt>
                <c:pt idx="13">
                  <c:v>7.6260714285714277</c:v>
                </c:pt>
                <c:pt idx="14">
                  <c:v>7.6290322580645142</c:v>
                </c:pt>
                <c:pt idx="15">
                  <c:v>7.628666666666664</c:v>
                </c:pt>
                <c:pt idx="16">
                  <c:v>7.6287096774193524</c:v>
                </c:pt>
                <c:pt idx="17">
                  <c:v>7.6274999999999986</c:v>
                </c:pt>
                <c:pt idx="18">
                  <c:v>8.8796310344827525</c:v>
                </c:pt>
                <c:pt idx="19">
                  <c:v>7.828387096774196</c:v>
                </c:pt>
                <c:pt idx="20">
                  <c:v>7.83</c:v>
                </c:pt>
                <c:pt idx="21">
                  <c:v>7.9300000000000006</c:v>
                </c:pt>
                <c:pt idx="22">
                  <c:v>7.1500000000000039</c:v>
                </c:pt>
                <c:pt idx="23">
                  <c:v>7.8300000000000054</c:v>
                </c:pt>
                <c:pt idx="24">
                  <c:v>7.8300000000000054</c:v>
                </c:pt>
                <c:pt idx="25">
                  <c:v>7.8300000000000045</c:v>
                </c:pt>
                <c:pt idx="26">
                  <c:v>8.3783444444444442</c:v>
                </c:pt>
                <c:pt idx="27">
                  <c:v>8.8658238095238104</c:v>
                </c:pt>
                <c:pt idx="28">
                  <c:v>8.8640181818181798</c:v>
                </c:pt>
                <c:pt idx="29">
                  <c:v>8.8685136363636374</c:v>
                </c:pt>
                <c:pt idx="30">
                  <c:v>8.8796310344827525</c:v>
                </c:pt>
                <c:pt idx="31">
                  <c:v>8.8798999999999975</c:v>
                </c:pt>
                <c:pt idx="32">
                  <c:v>8.8798999999999957</c:v>
                </c:pt>
                <c:pt idx="33">
                  <c:v>8.8798999999999975</c:v>
                </c:pt>
                <c:pt idx="34">
                  <c:v>15.97</c:v>
                </c:pt>
                <c:pt idx="35">
                  <c:v>18.28</c:v>
                </c:pt>
                <c:pt idx="36" formatCode="General">
                  <c:v>18.55</c:v>
                </c:pt>
                <c:pt idx="37" formatCode="General">
                  <c:v>16.899999999999999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89892096"/>
        <c:axId val="189893632"/>
      </c:lineChart>
      <c:dateAx>
        <c:axId val="189892096"/>
        <c:scaling>
          <c:orientation val="minMax"/>
          <c:max val="42767"/>
        </c:scaling>
        <c:delete val="0"/>
        <c:axPos val="b"/>
        <c:numFmt formatCode="mmm\-yy" sourceLinked="1"/>
        <c:majorTickMark val="out"/>
        <c:minorTickMark val="none"/>
        <c:tickLblPos val="nextTo"/>
        <c:crossAx val="189893632"/>
        <c:crosses val="autoZero"/>
        <c:auto val="1"/>
        <c:lblOffset val="100"/>
        <c:baseTimeUnit val="months"/>
        <c:majorUnit val="6"/>
        <c:majorTimeUnit val="months"/>
      </c:dateAx>
      <c:valAx>
        <c:axId val="189893632"/>
        <c:scaling>
          <c:orientation val="minMax"/>
          <c:max val="20"/>
          <c:min val="6"/>
        </c:scaling>
        <c:delete val="0"/>
        <c:axPos val="l"/>
        <c:numFmt formatCode="0.00" sourceLinked="1"/>
        <c:majorTickMark val="out"/>
        <c:minorTickMark val="none"/>
        <c:tickLblPos val="nextTo"/>
        <c:crossAx val="189892096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"/>
          <c:y val="0.92554206765820934"/>
          <c:w val="1"/>
          <c:h val="6.5198673082531355E-2"/>
        </c:manualLayout>
      </c:layout>
      <c:overlay val="0"/>
    </c:legend>
    <c:plotVisOnly val="1"/>
    <c:dispBlanksAs val="gap"/>
    <c:showDLblsOverMax val="0"/>
  </c:chart>
  <c:spPr>
    <a:noFill/>
    <a:ln>
      <a:noFill/>
    </a:ln>
  </c:spPr>
  <c:externalData r:id="rId2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200" u="sng"/>
            </a:pPr>
            <a:r>
              <a:rPr lang="en-US" sz="1200" u="sng" baseline="0" dirty="0" smtClean="0"/>
              <a:t>Benchmark Interest Rate of Egypt</a:t>
            </a:r>
            <a:endParaRPr lang="en-US" sz="1200" u="sng" dirty="0"/>
          </a:p>
        </c:rich>
      </c:tx>
      <c:layout/>
      <c:overlay val="1"/>
    </c:title>
    <c:autoTitleDeleted val="0"/>
    <c:plotArea>
      <c:layout>
        <c:manualLayout>
          <c:layoutTarget val="inner"/>
          <c:xMode val="edge"/>
          <c:yMode val="edge"/>
          <c:x val="7.8737854545996591E-2"/>
          <c:y val="0.19247184298756193"/>
          <c:w val="0.88535842806997345"/>
          <c:h val="0.66207771814534777"/>
        </c:manualLayout>
      </c:layout>
      <c:lineChart>
        <c:grouping val="standard"/>
        <c:varyColors val="0"/>
        <c:ser>
          <c:idx val="0"/>
          <c:order val="0"/>
          <c:tx>
            <c:strRef>
              <c:f>'[Myrna (1).xlsx]Sheet3'!$B$1</c:f>
              <c:strCache>
                <c:ptCount val="1"/>
                <c:pt idx="0">
                  <c:v>Last Price</c:v>
                </c:pt>
              </c:strCache>
            </c:strRef>
          </c:tx>
          <c:spPr>
            <a:ln>
              <a:solidFill>
                <a:srgbClr val="323296"/>
              </a:solidFill>
            </a:ln>
          </c:spPr>
          <c:marker>
            <c:symbol val="none"/>
          </c:marker>
          <c:cat>
            <c:numRef>
              <c:f>'[Myrna (1).xlsx]Sheet3'!$A$2:$A$51</c:f>
              <c:numCache>
                <c:formatCode>dd/mm/yyyy</c:formatCode>
                <c:ptCount val="50"/>
                <c:pt idx="0">
                  <c:v>42797</c:v>
                </c:pt>
                <c:pt idx="1">
                  <c:v>42782</c:v>
                </c:pt>
                <c:pt idx="2">
                  <c:v>42733</c:v>
                </c:pt>
                <c:pt idx="3">
                  <c:v>42691</c:v>
                </c:pt>
                <c:pt idx="4">
                  <c:v>42677</c:v>
                </c:pt>
                <c:pt idx="5">
                  <c:v>42635</c:v>
                </c:pt>
                <c:pt idx="6">
                  <c:v>42579</c:v>
                </c:pt>
                <c:pt idx="7">
                  <c:v>42537</c:v>
                </c:pt>
                <c:pt idx="8">
                  <c:v>42488</c:v>
                </c:pt>
                <c:pt idx="9">
                  <c:v>42446</c:v>
                </c:pt>
                <c:pt idx="10">
                  <c:v>42397</c:v>
                </c:pt>
                <c:pt idx="11">
                  <c:v>42362</c:v>
                </c:pt>
                <c:pt idx="12">
                  <c:v>42306</c:v>
                </c:pt>
                <c:pt idx="13">
                  <c:v>42264</c:v>
                </c:pt>
                <c:pt idx="14">
                  <c:v>42215</c:v>
                </c:pt>
                <c:pt idx="15">
                  <c:v>42166</c:v>
                </c:pt>
                <c:pt idx="16">
                  <c:v>42117</c:v>
                </c:pt>
                <c:pt idx="17">
                  <c:v>42061</c:v>
                </c:pt>
                <c:pt idx="18">
                  <c:v>42019</c:v>
                </c:pt>
                <c:pt idx="19">
                  <c:v>41970</c:v>
                </c:pt>
                <c:pt idx="20">
                  <c:v>41928</c:v>
                </c:pt>
                <c:pt idx="21">
                  <c:v>41883</c:v>
                </c:pt>
                <c:pt idx="22">
                  <c:v>41837</c:v>
                </c:pt>
                <c:pt idx="23">
                  <c:v>41788</c:v>
                </c:pt>
                <c:pt idx="24">
                  <c:v>41757</c:v>
                </c:pt>
                <c:pt idx="25">
                  <c:v>41697</c:v>
                </c:pt>
                <c:pt idx="26">
                  <c:v>41655</c:v>
                </c:pt>
                <c:pt idx="27">
                  <c:v>41613</c:v>
                </c:pt>
                <c:pt idx="28">
                  <c:v>41578</c:v>
                </c:pt>
                <c:pt idx="29">
                  <c:v>41536</c:v>
                </c:pt>
                <c:pt idx="30">
                  <c:v>41487</c:v>
                </c:pt>
                <c:pt idx="31">
                  <c:v>41445</c:v>
                </c:pt>
                <c:pt idx="32">
                  <c:v>41403</c:v>
                </c:pt>
                <c:pt idx="33">
                  <c:v>41354</c:v>
                </c:pt>
                <c:pt idx="34">
                  <c:v>41305</c:v>
                </c:pt>
                <c:pt idx="35">
                  <c:v>41249</c:v>
                </c:pt>
                <c:pt idx="36">
                  <c:v>41200</c:v>
                </c:pt>
                <c:pt idx="37">
                  <c:v>41158</c:v>
                </c:pt>
                <c:pt idx="38">
                  <c:v>41116</c:v>
                </c:pt>
                <c:pt idx="39">
                  <c:v>41074</c:v>
                </c:pt>
                <c:pt idx="40">
                  <c:v>41032</c:v>
                </c:pt>
                <c:pt idx="41">
                  <c:v>40990</c:v>
                </c:pt>
                <c:pt idx="42">
                  <c:v>40941</c:v>
                </c:pt>
                <c:pt idx="43">
                  <c:v>40871</c:v>
                </c:pt>
                <c:pt idx="44">
                  <c:v>40829</c:v>
                </c:pt>
                <c:pt idx="45">
                  <c:v>40780</c:v>
                </c:pt>
                <c:pt idx="46">
                  <c:v>40745</c:v>
                </c:pt>
                <c:pt idx="47">
                  <c:v>40703</c:v>
                </c:pt>
                <c:pt idx="48">
                  <c:v>40661</c:v>
                </c:pt>
                <c:pt idx="49">
                  <c:v>40612</c:v>
                </c:pt>
              </c:numCache>
            </c:numRef>
          </c:cat>
          <c:val>
            <c:numRef>
              <c:f>'[Myrna (1).xlsx]Sheet3'!$B$2:$B$51</c:f>
              <c:numCache>
                <c:formatCode>General</c:formatCode>
                <c:ptCount val="50"/>
                <c:pt idx="1">
                  <c:v>14.75</c:v>
                </c:pt>
                <c:pt idx="2">
                  <c:v>14.75</c:v>
                </c:pt>
                <c:pt idx="3">
                  <c:v>14.75</c:v>
                </c:pt>
                <c:pt idx="4">
                  <c:v>14.75</c:v>
                </c:pt>
                <c:pt idx="5">
                  <c:v>11.75</c:v>
                </c:pt>
                <c:pt idx="6">
                  <c:v>11.75</c:v>
                </c:pt>
                <c:pt idx="7">
                  <c:v>11.75</c:v>
                </c:pt>
                <c:pt idx="8">
                  <c:v>10.75</c:v>
                </c:pt>
                <c:pt idx="9">
                  <c:v>10.75</c:v>
                </c:pt>
                <c:pt idx="10">
                  <c:v>9.25</c:v>
                </c:pt>
                <c:pt idx="11">
                  <c:v>9.25</c:v>
                </c:pt>
                <c:pt idx="12">
                  <c:v>8.75</c:v>
                </c:pt>
                <c:pt idx="13">
                  <c:v>8.75</c:v>
                </c:pt>
                <c:pt idx="14">
                  <c:v>8.75</c:v>
                </c:pt>
                <c:pt idx="15">
                  <c:v>8.75</c:v>
                </c:pt>
                <c:pt idx="16">
                  <c:v>8.75</c:v>
                </c:pt>
                <c:pt idx="17">
                  <c:v>8.75</c:v>
                </c:pt>
                <c:pt idx="18">
                  <c:v>8.75</c:v>
                </c:pt>
                <c:pt idx="19">
                  <c:v>9.25</c:v>
                </c:pt>
                <c:pt idx="20">
                  <c:v>9.25</c:v>
                </c:pt>
                <c:pt idx="21">
                  <c:v>9.25</c:v>
                </c:pt>
                <c:pt idx="22">
                  <c:v>9.25</c:v>
                </c:pt>
                <c:pt idx="23">
                  <c:v>8.25</c:v>
                </c:pt>
                <c:pt idx="24">
                  <c:v>8.25</c:v>
                </c:pt>
                <c:pt idx="25">
                  <c:v>8.25</c:v>
                </c:pt>
                <c:pt idx="26">
                  <c:v>8.25</c:v>
                </c:pt>
                <c:pt idx="27">
                  <c:v>8.25</c:v>
                </c:pt>
                <c:pt idx="28">
                  <c:v>8.75</c:v>
                </c:pt>
                <c:pt idx="29">
                  <c:v>8.75</c:v>
                </c:pt>
                <c:pt idx="30">
                  <c:v>9.25</c:v>
                </c:pt>
                <c:pt idx="31">
                  <c:v>9.75</c:v>
                </c:pt>
                <c:pt idx="32">
                  <c:v>9.75</c:v>
                </c:pt>
                <c:pt idx="33">
                  <c:v>9.75</c:v>
                </c:pt>
                <c:pt idx="34">
                  <c:v>9.25</c:v>
                </c:pt>
                <c:pt idx="35">
                  <c:v>9.25</c:v>
                </c:pt>
                <c:pt idx="36">
                  <c:v>9.25</c:v>
                </c:pt>
                <c:pt idx="37">
                  <c:v>9.25</c:v>
                </c:pt>
                <c:pt idx="38">
                  <c:v>9.25</c:v>
                </c:pt>
                <c:pt idx="39">
                  <c:v>9.25</c:v>
                </c:pt>
                <c:pt idx="40">
                  <c:v>9.25</c:v>
                </c:pt>
                <c:pt idx="41">
                  <c:v>9.25</c:v>
                </c:pt>
                <c:pt idx="42">
                  <c:v>9.25</c:v>
                </c:pt>
                <c:pt idx="43">
                  <c:v>9.25</c:v>
                </c:pt>
                <c:pt idx="44">
                  <c:v>8.25</c:v>
                </c:pt>
                <c:pt idx="45">
                  <c:v>8.25</c:v>
                </c:pt>
                <c:pt idx="46">
                  <c:v>8.25</c:v>
                </c:pt>
                <c:pt idx="47">
                  <c:v>8.25</c:v>
                </c:pt>
                <c:pt idx="48">
                  <c:v>8.25</c:v>
                </c:pt>
                <c:pt idx="49">
                  <c:v>8.25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9091328"/>
        <c:axId val="199092864"/>
      </c:lineChart>
      <c:dateAx>
        <c:axId val="199091328"/>
        <c:scaling>
          <c:orientation val="minMax"/>
        </c:scaling>
        <c:delete val="0"/>
        <c:axPos val="b"/>
        <c:numFmt formatCode="[$-409]mmm\-yy;@" sourceLinked="0"/>
        <c:majorTickMark val="out"/>
        <c:minorTickMark val="none"/>
        <c:tickLblPos val="nextTo"/>
        <c:crossAx val="199092864"/>
        <c:crosses val="autoZero"/>
        <c:auto val="1"/>
        <c:lblOffset val="100"/>
        <c:baseTimeUnit val="days"/>
      </c:dateAx>
      <c:valAx>
        <c:axId val="199092864"/>
        <c:scaling>
          <c:orientation val="minMax"/>
          <c:min val="7"/>
        </c:scaling>
        <c:delete val="0"/>
        <c:axPos val="l"/>
        <c:numFmt formatCode="General" sourceLinked="1"/>
        <c:majorTickMark val="out"/>
        <c:minorTickMark val="none"/>
        <c:tickLblPos val="nextTo"/>
        <c:crossAx val="19909132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200" u="sng"/>
            </a:pPr>
            <a:r>
              <a:rPr lang="en-US" sz="1200" u="sng" dirty="0" smtClean="0"/>
              <a:t>Daily </a:t>
            </a:r>
            <a:r>
              <a:rPr lang="en-US" sz="1200" b="1" i="0" u="sng" strike="noStrike" baseline="0" dirty="0" smtClean="0">
                <a:effectLst/>
              </a:rPr>
              <a:t>Evolution of the</a:t>
            </a:r>
            <a:r>
              <a:rPr lang="en-US" sz="1200" u="sng" dirty="0" smtClean="0"/>
              <a:t> EGX 30</a:t>
            </a:r>
            <a:endParaRPr lang="en-US" sz="1200" u="sng" dirty="0"/>
          </a:p>
        </c:rich>
      </c:tx>
      <c:layout/>
      <c:overlay val="1"/>
    </c:title>
    <c:autoTitleDeleted val="0"/>
    <c:plotArea>
      <c:layout>
        <c:manualLayout>
          <c:layoutTarget val="inner"/>
          <c:xMode val="edge"/>
          <c:yMode val="edge"/>
          <c:x val="0.12328443440693944"/>
          <c:y val="6.006006006006006E-2"/>
          <c:w val="0.83143258255508756"/>
          <c:h val="0.79323354850913907"/>
        </c:manualLayout>
      </c:layout>
      <c:lineChart>
        <c:grouping val="standard"/>
        <c:varyColors val="0"/>
        <c:ser>
          <c:idx val="0"/>
          <c:order val="0"/>
          <c:tx>
            <c:strRef>
              <c:f>'[Myrna (1).xlsx]egx30'!$B$1</c:f>
              <c:strCache>
                <c:ptCount val="1"/>
                <c:pt idx="0">
                  <c:v>Last Price</c:v>
                </c:pt>
              </c:strCache>
            </c:strRef>
          </c:tx>
          <c:spPr>
            <a:ln>
              <a:solidFill>
                <a:srgbClr val="323296"/>
              </a:solidFill>
            </a:ln>
          </c:spPr>
          <c:marker>
            <c:symbol val="none"/>
          </c:marker>
          <c:cat>
            <c:numRef>
              <c:f>'[Myrna (1).xlsx]egx30'!$A$2:$A$1473</c:f>
              <c:numCache>
                <c:formatCode>dd/mm/yyyy</c:formatCode>
                <c:ptCount val="1472"/>
                <c:pt idx="0">
                  <c:v>42797</c:v>
                </c:pt>
                <c:pt idx="1">
                  <c:v>42796</c:v>
                </c:pt>
                <c:pt idx="2">
                  <c:v>42795</c:v>
                </c:pt>
                <c:pt idx="3">
                  <c:v>42794</c:v>
                </c:pt>
                <c:pt idx="4">
                  <c:v>42793</c:v>
                </c:pt>
                <c:pt idx="5">
                  <c:v>42792</c:v>
                </c:pt>
                <c:pt idx="6">
                  <c:v>42789</c:v>
                </c:pt>
                <c:pt idx="7">
                  <c:v>42788</c:v>
                </c:pt>
                <c:pt idx="8">
                  <c:v>42787</c:v>
                </c:pt>
                <c:pt idx="9">
                  <c:v>42786</c:v>
                </c:pt>
                <c:pt idx="10">
                  <c:v>42785</c:v>
                </c:pt>
                <c:pt idx="11">
                  <c:v>42782</c:v>
                </c:pt>
                <c:pt idx="12">
                  <c:v>42781</c:v>
                </c:pt>
                <c:pt idx="13">
                  <c:v>42780</c:v>
                </c:pt>
                <c:pt idx="14">
                  <c:v>42779</c:v>
                </c:pt>
                <c:pt idx="15">
                  <c:v>42778</c:v>
                </c:pt>
                <c:pt idx="16">
                  <c:v>42775</c:v>
                </c:pt>
                <c:pt idx="17">
                  <c:v>42774</c:v>
                </c:pt>
                <c:pt idx="18">
                  <c:v>42773</c:v>
                </c:pt>
                <c:pt idx="19">
                  <c:v>42772</c:v>
                </c:pt>
                <c:pt idx="20">
                  <c:v>42771</c:v>
                </c:pt>
                <c:pt idx="21">
                  <c:v>42768</c:v>
                </c:pt>
                <c:pt idx="22">
                  <c:v>42767</c:v>
                </c:pt>
                <c:pt idx="23">
                  <c:v>42766</c:v>
                </c:pt>
                <c:pt idx="24">
                  <c:v>42765</c:v>
                </c:pt>
                <c:pt idx="25">
                  <c:v>42764</c:v>
                </c:pt>
                <c:pt idx="26">
                  <c:v>42761</c:v>
                </c:pt>
                <c:pt idx="27">
                  <c:v>42759</c:v>
                </c:pt>
                <c:pt idx="28">
                  <c:v>42758</c:v>
                </c:pt>
                <c:pt idx="29">
                  <c:v>42757</c:v>
                </c:pt>
                <c:pt idx="30">
                  <c:v>42754</c:v>
                </c:pt>
                <c:pt idx="31">
                  <c:v>42753</c:v>
                </c:pt>
                <c:pt idx="32">
                  <c:v>42752</c:v>
                </c:pt>
                <c:pt idx="33">
                  <c:v>42751</c:v>
                </c:pt>
                <c:pt idx="34">
                  <c:v>42750</c:v>
                </c:pt>
                <c:pt idx="35">
                  <c:v>42747</c:v>
                </c:pt>
                <c:pt idx="36">
                  <c:v>42746</c:v>
                </c:pt>
                <c:pt idx="37">
                  <c:v>42745</c:v>
                </c:pt>
                <c:pt idx="38">
                  <c:v>42744</c:v>
                </c:pt>
                <c:pt idx="39">
                  <c:v>42743</c:v>
                </c:pt>
                <c:pt idx="40">
                  <c:v>42740</c:v>
                </c:pt>
                <c:pt idx="41">
                  <c:v>42739</c:v>
                </c:pt>
                <c:pt idx="42">
                  <c:v>42738</c:v>
                </c:pt>
                <c:pt idx="43">
                  <c:v>42737</c:v>
                </c:pt>
                <c:pt idx="44">
                  <c:v>42733</c:v>
                </c:pt>
                <c:pt idx="45">
                  <c:v>42732</c:v>
                </c:pt>
                <c:pt idx="46">
                  <c:v>42731</c:v>
                </c:pt>
                <c:pt idx="47">
                  <c:v>42730</c:v>
                </c:pt>
                <c:pt idx="48">
                  <c:v>42729</c:v>
                </c:pt>
                <c:pt idx="49">
                  <c:v>42726</c:v>
                </c:pt>
                <c:pt idx="50">
                  <c:v>42725</c:v>
                </c:pt>
                <c:pt idx="51">
                  <c:v>42724</c:v>
                </c:pt>
                <c:pt idx="52">
                  <c:v>42723</c:v>
                </c:pt>
                <c:pt idx="53">
                  <c:v>42722</c:v>
                </c:pt>
                <c:pt idx="54">
                  <c:v>42719</c:v>
                </c:pt>
                <c:pt idx="55">
                  <c:v>42718</c:v>
                </c:pt>
                <c:pt idx="56">
                  <c:v>42717</c:v>
                </c:pt>
                <c:pt idx="57">
                  <c:v>42716</c:v>
                </c:pt>
                <c:pt idx="58">
                  <c:v>42712</c:v>
                </c:pt>
                <c:pt idx="59">
                  <c:v>42711</c:v>
                </c:pt>
                <c:pt idx="60">
                  <c:v>42710</c:v>
                </c:pt>
                <c:pt idx="61">
                  <c:v>42709</c:v>
                </c:pt>
                <c:pt idx="62">
                  <c:v>42708</c:v>
                </c:pt>
                <c:pt idx="63">
                  <c:v>42705</c:v>
                </c:pt>
                <c:pt idx="64">
                  <c:v>42704</c:v>
                </c:pt>
                <c:pt idx="65">
                  <c:v>42703</c:v>
                </c:pt>
                <c:pt idx="66">
                  <c:v>42702</c:v>
                </c:pt>
                <c:pt idx="67">
                  <c:v>42701</c:v>
                </c:pt>
                <c:pt idx="68">
                  <c:v>42698</c:v>
                </c:pt>
                <c:pt idx="69">
                  <c:v>42697</c:v>
                </c:pt>
                <c:pt idx="70">
                  <c:v>42696</c:v>
                </c:pt>
                <c:pt idx="71">
                  <c:v>42695</c:v>
                </c:pt>
                <c:pt idx="72">
                  <c:v>42694</c:v>
                </c:pt>
                <c:pt idx="73">
                  <c:v>42691</c:v>
                </c:pt>
                <c:pt idx="74">
                  <c:v>42690</c:v>
                </c:pt>
                <c:pt idx="75">
                  <c:v>42689</c:v>
                </c:pt>
                <c:pt idx="76">
                  <c:v>42688</c:v>
                </c:pt>
                <c:pt idx="77">
                  <c:v>42687</c:v>
                </c:pt>
                <c:pt idx="78">
                  <c:v>42684</c:v>
                </c:pt>
                <c:pt idx="79">
                  <c:v>42683</c:v>
                </c:pt>
                <c:pt idx="80">
                  <c:v>42682</c:v>
                </c:pt>
                <c:pt idx="81">
                  <c:v>42681</c:v>
                </c:pt>
                <c:pt idx="82">
                  <c:v>42680</c:v>
                </c:pt>
                <c:pt idx="83">
                  <c:v>42677</c:v>
                </c:pt>
                <c:pt idx="84">
                  <c:v>42676</c:v>
                </c:pt>
                <c:pt idx="85">
                  <c:v>42675</c:v>
                </c:pt>
                <c:pt idx="86">
                  <c:v>42674</c:v>
                </c:pt>
                <c:pt idx="87">
                  <c:v>42673</c:v>
                </c:pt>
                <c:pt idx="88">
                  <c:v>42670</c:v>
                </c:pt>
                <c:pt idx="89">
                  <c:v>42669</c:v>
                </c:pt>
                <c:pt idx="90">
                  <c:v>42668</c:v>
                </c:pt>
                <c:pt idx="91">
                  <c:v>42667</c:v>
                </c:pt>
                <c:pt idx="92">
                  <c:v>42666</c:v>
                </c:pt>
                <c:pt idx="93">
                  <c:v>42663</c:v>
                </c:pt>
                <c:pt idx="94">
                  <c:v>42662</c:v>
                </c:pt>
                <c:pt idx="95">
                  <c:v>42661</c:v>
                </c:pt>
                <c:pt idx="96">
                  <c:v>42660</c:v>
                </c:pt>
                <c:pt idx="97">
                  <c:v>42659</c:v>
                </c:pt>
                <c:pt idx="98">
                  <c:v>42656</c:v>
                </c:pt>
                <c:pt idx="99">
                  <c:v>42655</c:v>
                </c:pt>
                <c:pt idx="100">
                  <c:v>42654</c:v>
                </c:pt>
                <c:pt idx="101">
                  <c:v>42653</c:v>
                </c:pt>
                <c:pt idx="102">
                  <c:v>42652</c:v>
                </c:pt>
                <c:pt idx="103">
                  <c:v>42648</c:v>
                </c:pt>
                <c:pt idx="104">
                  <c:v>42647</c:v>
                </c:pt>
                <c:pt idx="105">
                  <c:v>42646</c:v>
                </c:pt>
                <c:pt idx="106">
                  <c:v>42642</c:v>
                </c:pt>
                <c:pt idx="107">
                  <c:v>42641</c:v>
                </c:pt>
                <c:pt idx="108">
                  <c:v>42640</c:v>
                </c:pt>
                <c:pt idx="109">
                  <c:v>42639</c:v>
                </c:pt>
                <c:pt idx="110">
                  <c:v>42638</c:v>
                </c:pt>
                <c:pt idx="111">
                  <c:v>42635</c:v>
                </c:pt>
                <c:pt idx="112">
                  <c:v>42634</c:v>
                </c:pt>
                <c:pt idx="113">
                  <c:v>42633</c:v>
                </c:pt>
                <c:pt idx="114">
                  <c:v>42632</c:v>
                </c:pt>
                <c:pt idx="115">
                  <c:v>42631</c:v>
                </c:pt>
                <c:pt idx="116">
                  <c:v>42628</c:v>
                </c:pt>
                <c:pt idx="117">
                  <c:v>42627</c:v>
                </c:pt>
                <c:pt idx="118">
                  <c:v>42621</c:v>
                </c:pt>
                <c:pt idx="119">
                  <c:v>42620</c:v>
                </c:pt>
                <c:pt idx="120">
                  <c:v>42619</c:v>
                </c:pt>
                <c:pt idx="121">
                  <c:v>42618</c:v>
                </c:pt>
                <c:pt idx="122">
                  <c:v>42617</c:v>
                </c:pt>
                <c:pt idx="123">
                  <c:v>42614</c:v>
                </c:pt>
                <c:pt idx="124">
                  <c:v>42613</c:v>
                </c:pt>
                <c:pt idx="125">
                  <c:v>42612</c:v>
                </c:pt>
                <c:pt idx="126">
                  <c:v>42611</c:v>
                </c:pt>
                <c:pt idx="127">
                  <c:v>42610</c:v>
                </c:pt>
                <c:pt idx="128">
                  <c:v>42607</c:v>
                </c:pt>
                <c:pt idx="129">
                  <c:v>42606</c:v>
                </c:pt>
                <c:pt idx="130">
                  <c:v>42605</c:v>
                </c:pt>
                <c:pt idx="131">
                  <c:v>42604</c:v>
                </c:pt>
                <c:pt idx="132">
                  <c:v>42603</c:v>
                </c:pt>
                <c:pt idx="133">
                  <c:v>42600</c:v>
                </c:pt>
                <c:pt idx="134">
                  <c:v>42599</c:v>
                </c:pt>
                <c:pt idx="135">
                  <c:v>42598</c:v>
                </c:pt>
                <c:pt idx="136">
                  <c:v>42597</c:v>
                </c:pt>
                <c:pt idx="137">
                  <c:v>42596</c:v>
                </c:pt>
                <c:pt idx="138">
                  <c:v>42593</c:v>
                </c:pt>
                <c:pt idx="139">
                  <c:v>42592</c:v>
                </c:pt>
                <c:pt idx="140">
                  <c:v>42591</c:v>
                </c:pt>
                <c:pt idx="141">
                  <c:v>42590</c:v>
                </c:pt>
                <c:pt idx="142">
                  <c:v>42589</c:v>
                </c:pt>
                <c:pt idx="143">
                  <c:v>42586</c:v>
                </c:pt>
                <c:pt idx="144">
                  <c:v>42585</c:v>
                </c:pt>
                <c:pt idx="145">
                  <c:v>42584</c:v>
                </c:pt>
                <c:pt idx="146">
                  <c:v>42583</c:v>
                </c:pt>
                <c:pt idx="147">
                  <c:v>42582</c:v>
                </c:pt>
                <c:pt idx="148">
                  <c:v>42579</c:v>
                </c:pt>
                <c:pt idx="149">
                  <c:v>42578</c:v>
                </c:pt>
                <c:pt idx="150">
                  <c:v>42577</c:v>
                </c:pt>
                <c:pt idx="151">
                  <c:v>42576</c:v>
                </c:pt>
                <c:pt idx="152">
                  <c:v>42575</c:v>
                </c:pt>
                <c:pt idx="153">
                  <c:v>42572</c:v>
                </c:pt>
                <c:pt idx="154">
                  <c:v>42571</c:v>
                </c:pt>
                <c:pt idx="155">
                  <c:v>42570</c:v>
                </c:pt>
                <c:pt idx="156">
                  <c:v>42569</c:v>
                </c:pt>
                <c:pt idx="157">
                  <c:v>42568</c:v>
                </c:pt>
                <c:pt idx="158">
                  <c:v>42565</c:v>
                </c:pt>
                <c:pt idx="159">
                  <c:v>42564</c:v>
                </c:pt>
                <c:pt idx="160">
                  <c:v>42563</c:v>
                </c:pt>
                <c:pt idx="161">
                  <c:v>42562</c:v>
                </c:pt>
                <c:pt idx="162">
                  <c:v>42561</c:v>
                </c:pt>
                <c:pt idx="163">
                  <c:v>42555</c:v>
                </c:pt>
                <c:pt idx="164">
                  <c:v>42554</c:v>
                </c:pt>
                <c:pt idx="165">
                  <c:v>42550</c:v>
                </c:pt>
                <c:pt idx="166">
                  <c:v>42549</c:v>
                </c:pt>
                <c:pt idx="167">
                  <c:v>42548</c:v>
                </c:pt>
                <c:pt idx="168">
                  <c:v>42547</c:v>
                </c:pt>
                <c:pt idx="169">
                  <c:v>42544</c:v>
                </c:pt>
                <c:pt idx="170">
                  <c:v>42543</c:v>
                </c:pt>
                <c:pt idx="171">
                  <c:v>42542</c:v>
                </c:pt>
                <c:pt idx="172">
                  <c:v>42541</c:v>
                </c:pt>
                <c:pt idx="173">
                  <c:v>42540</c:v>
                </c:pt>
                <c:pt idx="174">
                  <c:v>42537</c:v>
                </c:pt>
                <c:pt idx="175">
                  <c:v>42536</c:v>
                </c:pt>
                <c:pt idx="176">
                  <c:v>42535</c:v>
                </c:pt>
                <c:pt idx="177">
                  <c:v>42534</c:v>
                </c:pt>
                <c:pt idx="178">
                  <c:v>42533</c:v>
                </c:pt>
                <c:pt idx="179">
                  <c:v>42530</c:v>
                </c:pt>
                <c:pt idx="180">
                  <c:v>42529</c:v>
                </c:pt>
                <c:pt idx="181">
                  <c:v>42528</c:v>
                </c:pt>
                <c:pt idx="182">
                  <c:v>42527</c:v>
                </c:pt>
                <c:pt idx="183">
                  <c:v>42526</c:v>
                </c:pt>
                <c:pt idx="184">
                  <c:v>42523</c:v>
                </c:pt>
                <c:pt idx="185">
                  <c:v>42522</c:v>
                </c:pt>
                <c:pt idx="186">
                  <c:v>42521</c:v>
                </c:pt>
                <c:pt idx="187">
                  <c:v>42520</c:v>
                </c:pt>
                <c:pt idx="188">
                  <c:v>42519</c:v>
                </c:pt>
                <c:pt idx="189">
                  <c:v>42516</c:v>
                </c:pt>
                <c:pt idx="190">
                  <c:v>42515</c:v>
                </c:pt>
                <c:pt idx="191">
                  <c:v>42514</c:v>
                </c:pt>
                <c:pt idx="192">
                  <c:v>42513</c:v>
                </c:pt>
                <c:pt idx="193">
                  <c:v>42512</c:v>
                </c:pt>
                <c:pt idx="194">
                  <c:v>42509</c:v>
                </c:pt>
                <c:pt idx="195">
                  <c:v>42508</c:v>
                </c:pt>
                <c:pt idx="196">
                  <c:v>42507</c:v>
                </c:pt>
                <c:pt idx="197">
                  <c:v>42506</c:v>
                </c:pt>
                <c:pt idx="198">
                  <c:v>42505</c:v>
                </c:pt>
                <c:pt idx="199">
                  <c:v>42502</c:v>
                </c:pt>
                <c:pt idx="200">
                  <c:v>42501</c:v>
                </c:pt>
                <c:pt idx="201">
                  <c:v>42500</c:v>
                </c:pt>
                <c:pt idx="202">
                  <c:v>42499</c:v>
                </c:pt>
                <c:pt idx="203">
                  <c:v>42498</c:v>
                </c:pt>
                <c:pt idx="204">
                  <c:v>42495</c:v>
                </c:pt>
                <c:pt idx="205">
                  <c:v>42494</c:v>
                </c:pt>
                <c:pt idx="206">
                  <c:v>42493</c:v>
                </c:pt>
                <c:pt idx="207">
                  <c:v>42488</c:v>
                </c:pt>
                <c:pt idx="208">
                  <c:v>42487</c:v>
                </c:pt>
                <c:pt idx="209">
                  <c:v>42486</c:v>
                </c:pt>
                <c:pt idx="210">
                  <c:v>42484</c:v>
                </c:pt>
                <c:pt idx="211">
                  <c:v>42481</c:v>
                </c:pt>
                <c:pt idx="212">
                  <c:v>42480</c:v>
                </c:pt>
                <c:pt idx="213">
                  <c:v>42479</c:v>
                </c:pt>
                <c:pt idx="214">
                  <c:v>42478</c:v>
                </c:pt>
                <c:pt idx="215">
                  <c:v>42477</c:v>
                </c:pt>
                <c:pt idx="216">
                  <c:v>42474</c:v>
                </c:pt>
                <c:pt idx="217">
                  <c:v>42473</c:v>
                </c:pt>
                <c:pt idx="218">
                  <c:v>42472</c:v>
                </c:pt>
                <c:pt idx="219">
                  <c:v>42471</c:v>
                </c:pt>
                <c:pt idx="220">
                  <c:v>42470</c:v>
                </c:pt>
                <c:pt idx="221">
                  <c:v>42467</c:v>
                </c:pt>
                <c:pt idx="222">
                  <c:v>42466</c:v>
                </c:pt>
                <c:pt idx="223">
                  <c:v>42465</c:v>
                </c:pt>
                <c:pt idx="224">
                  <c:v>42464</c:v>
                </c:pt>
                <c:pt idx="225">
                  <c:v>42463</c:v>
                </c:pt>
                <c:pt idx="226">
                  <c:v>42460</c:v>
                </c:pt>
                <c:pt idx="227">
                  <c:v>42459</c:v>
                </c:pt>
                <c:pt idx="228">
                  <c:v>42458</c:v>
                </c:pt>
                <c:pt idx="229">
                  <c:v>42457</c:v>
                </c:pt>
                <c:pt idx="230">
                  <c:v>42456</c:v>
                </c:pt>
                <c:pt idx="231">
                  <c:v>42453</c:v>
                </c:pt>
                <c:pt idx="232">
                  <c:v>42452</c:v>
                </c:pt>
                <c:pt idx="233">
                  <c:v>42451</c:v>
                </c:pt>
                <c:pt idx="234">
                  <c:v>42450</c:v>
                </c:pt>
                <c:pt idx="235">
                  <c:v>42449</c:v>
                </c:pt>
                <c:pt idx="236">
                  <c:v>42446</c:v>
                </c:pt>
                <c:pt idx="237">
                  <c:v>42445</c:v>
                </c:pt>
                <c:pt idx="238">
                  <c:v>42444</c:v>
                </c:pt>
                <c:pt idx="239">
                  <c:v>42443</c:v>
                </c:pt>
                <c:pt idx="240">
                  <c:v>42442</c:v>
                </c:pt>
                <c:pt idx="241">
                  <c:v>42439</c:v>
                </c:pt>
                <c:pt idx="242">
                  <c:v>42438</c:v>
                </c:pt>
                <c:pt idx="243">
                  <c:v>42437</c:v>
                </c:pt>
                <c:pt idx="244">
                  <c:v>42436</c:v>
                </c:pt>
                <c:pt idx="245">
                  <c:v>42435</c:v>
                </c:pt>
                <c:pt idx="246">
                  <c:v>42432</c:v>
                </c:pt>
                <c:pt idx="247">
                  <c:v>42431</c:v>
                </c:pt>
                <c:pt idx="248">
                  <c:v>42430</c:v>
                </c:pt>
                <c:pt idx="249">
                  <c:v>42429</c:v>
                </c:pt>
                <c:pt idx="250">
                  <c:v>42428</c:v>
                </c:pt>
                <c:pt idx="251">
                  <c:v>42425</c:v>
                </c:pt>
                <c:pt idx="252">
                  <c:v>42424</c:v>
                </c:pt>
                <c:pt idx="253">
                  <c:v>42423</c:v>
                </c:pt>
                <c:pt idx="254">
                  <c:v>42422</c:v>
                </c:pt>
                <c:pt idx="255">
                  <c:v>42421</c:v>
                </c:pt>
                <c:pt idx="256">
                  <c:v>42418</c:v>
                </c:pt>
                <c:pt idx="257">
                  <c:v>42417</c:v>
                </c:pt>
                <c:pt idx="258">
                  <c:v>42416</c:v>
                </c:pt>
                <c:pt idx="259">
                  <c:v>42415</c:v>
                </c:pt>
                <c:pt idx="260">
                  <c:v>42414</c:v>
                </c:pt>
                <c:pt idx="261">
                  <c:v>42411</c:v>
                </c:pt>
                <c:pt idx="262">
                  <c:v>42410</c:v>
                </c:pt>
                <c:pt idx="263">
                  <c:v>42409</c:v>
                </c:pt>
                <c:pt idx="264">
                  <c:v>42408</c:v>
                </c:pt>
                <c:pt idx="265">
                  <c:v>42407</c:v>
                </c:pt>
                <c:pt idx="266">
                  <c:v>42404</c:v>
                </c:pt>
                <c:pt idx="267">
                  <c:v>42403</c:v>
                </c:pt>
                <c:pt idx="268">
                  <c:v>42402</c:v>
                </c:pt>
                <c:pt idx="269">
                  <c:v>42401</c:v>
                </c:pt>
                <c:pt idx="270">
                  <c:v>42400</c:v>
                </c:pt>
                <c:pt idx="271">
                  <c:v>42397</c:v>
                </c:pt>
                <c:pt idx="272">
                  <c:v>42396</c:v>
                </c:pt>
                <c:pt idx="273">
                  <c:v>42395</c:v>
                </c:pt>
                <c:pt idx="274">
                  <c:v>42393</c:v>
                </c:pt>
                <c:pt idx="275">
                  <c:v>42390</c:v>
                </c:pt>
                <c:pt idx="276">
                  <c:v>42389</c:v>
                </c:pt>
                <c:pt idx="277">
                  <c:v>42388</c:v>
                </c:pt>
                <c:pt idx="278">
                  <c:v>42387</c:v>
                </c:pt>
                <c:pt idx="279">
                  <c:v>42386</c:v>
                </c:pt>
                <c:pt idx="280">
                  <c:v>42383</c:v>
                </c:pt>
                <c:pt idx="281">
                  <c:v>42382</c:v>
                </c:pt>
                <c:pt idx="282">
                  <c:v>42381</c:v>
                </c:pt>
                <c:pt idx="283">
                  <c:v>42380</c:v>
                </c:pt>
                <c:pt idx="284">
                  <c:v>42379</c:v>
                </c:pt>
                <c:pt idx="285">
                  <c:v>42375</c:v>
                </c:pt>
                <c:pt idx="286">
                  <c:v>42374</c:v>
                </c:pt>
                <c:pt idx="287">
                  <c:v>42373</c:v>
                </c:pt>
                <c:pt idx="288">
                  <c:v>42372</c:v>
                </c:pt>
                <c:pt idx="289">
                  <c:v>42369</c:v>
                </c:pt>
                <c:pt idx="290">
                  <c:v>42368</c:v>
                </c:pt>
                <c:pt idx="291">
                  <c:v>42367</c:v>
                </c:pt>
                <c:pt idx="292">
                  <c:v>42366</c:v>
                </c:pt>
                <c:pt idx="293">
                  <c:v>42365</c:v>
                </c:pt>
                <c:pt idx="294">
                  <c:v>42362</c:v>
                </c:pt>
                <c:pt idx="295">
                  <c:v>42360</c:v>
                </c:pt>
                <c:pt idx="296">
                  <c:v>42359</c:v>
                </c:pt>
                <c:pt idx="297">
                  <c:v>42358</c:v>
                </c:pt>
                <c:pt idx="298">
                  <c:v>42355</c:v>
                </c:pt>
                <c:pt idx="299">
                  <c:v>42354</c:v>
                </c:pt>
                <c:pt idx="300">
                  <c:v>42353</c:v>
                </c:pt>
                <c:pt idx="301">
                  <c:v>42352</c:v>
                </c:pt>
                <c:pt idx="302">
                  <c:v>42351</c:v>
                </c:pt>
                <c:pt idx="303">
                  <c:v>42348</c:v>
                </c:pt>
                <c:pt idx="304">
                  <c:v>42347</c:v>
                </c:pt>
                <c:pt idx="305">
                  <c:v>42346</c:v>
                </c:pt>
                <c:pt idx="306">
                  <c:v>42345</c:v>
                </c:pt>
                <c:pt idx="307">
                  <c:v>42344</c:v>
                </c:pt>
                <c:pt idx="308">
                  <c:v>42341</c:v>
                </c:pt>
                <c:pt idx="309">
                  <c:v>42340</c:v>
                </c:pt>
                <c:pt idx="310">
                  <c:v>42339</c:v>
                </c:pt>
                <c:pt idx="311">
                  <c:v>42338</c:v>
                </c:pt>
                <c:pt idx="312">
                  <c:v>42337</c:v>
                </c:pt>
                <c:pt idx="313">
                  <c:v>42334</c:v>
                </c:pt>
                <c:pt idx="314">
                  <c:v>42333</c:v>
                </c:pt>
                <c:pt idx="315">
                  <c:v>42332</c:v>
                </c:pt>
                <c:pt idx="316">
                  <c:v>42331</c:v>
                </c:pt>
                <c:pt idx="317">
                  <c:v>42330</c:v>
                </c:pt>
                <c:pt idx="318">
                  <c:v>42327</c:v>
                </c:pt>
                <c:pt idx="319">
                  <c:v>42326</c:v>
                </c:pt>
                <c:pt idx="320">
                  <c:v>42325</c:v>
                </c:pt>
                <c:pt idx="321">
                  <c:v>42324</c:v>
                </c:pt>
                <c:pt idx="322">
                  <c:v>42323</c:v>
                </c:pt>
                <c:pt idx="323">
                  <c:v>42320</c:v>
                </c:pt>
                <c:pt idx="324">
                  <c:v>42319</c:v>
                </c:pt>
                <c:pt idx="325">
                  <c:v>42318</c:v>
                </c:pt>
                <c:pt idx="326">
                  <c:v>42317</c:v>
                </c:pt>
                <c:pt idx="327">
                  <c:v>42316</c:v>
                </c:pt>
                <c:pt idx="328">
                  <c:v>42313</c:v>
                </c:pt>
                <c:pt idx="329">
                  <c:v>42312</c:v>
                </c:pt>
                <c:pt idx="330">
                  <c:v>42311</c:v>
                </c:pt>
                <c:pt idx="331">
                  <c:v>42310</c:v>
                </c:pt>
                <c:pt idx="332">
                  <c:v>42309</c:v>
                </c:pt>
                <c:pt idx="333">
                  <c:v>42306</c:v>
                </c:pt>
                <c:pt idx="334">
                  <c:v>42305</c:v>
                </c:pt>
                <c:pt idx="335">
                  <c:v>42304</c:v>
                </c:pt>
                <c:pt idx="336">
                  <c:v>42303</c:v>
                </c:pt>
                <c:pt idx="337">
                  <c:v>42302</c:v>
                </c:pt>
                <c:pt idx="338">
                  <c:v>42299</c:v>
                </c:pt>
                <c:pt idx="339">
                  <c:v>42298</c:v>
                </c:pt>
                <c:pt idx="340">
                  <c:v>42297</c:v>
                </c:pt>
                <c:pt idx="341">
                  <c:v>42296</c:v>
                </c:pt>
                <c:pt idx="342">
                  <c:v>42295</c:v>
                </c:pt>
                <c:pt idx="343">
                  <c:v>42292</c:v>
                </c:pt>
                <c:pt idx="344">
                  <c:v>42290</c:v>
                </c:pt>
                <c:pt idx="345">
                  <c:v>42289</c:v>
                </c:pt>
                <c:pt idx="346">
                  <c:v>42288</c:v>
                </c:pt>
                <c:pt idx="347">
                  <c:v>42285</c:v>
                </c:pt>
                <c:pt idx="348">
                  <c:v>42284</c:v>
                </c:pt>
                <c:pt idx="349">
                  <c:v>42282</c:v>
                </c:pt>
                <c:pt idx="350">
                  <c:v>42281</c:v>
                </c:pt>
                <c:pt idx="351">
                  <c:v>42278</c:v>
                </c:pt>
                <c:pt idx="352">
                  <c:v>42277</c:v>
                </c:pt>
                <c:pt idx="353">
                  <c:v>42276</c:v>
                </c:pt>
                <c:pt idx="354">
                  <c:v>42275</c:v>
                </c:pt>
                <c:pt idx="355">
                  <c:v>42269</c:v>
                </c:pt>
                <c:pt idx="356">
                  <c:v>42268</c:v>
                </c:pt>
                <c:pt idx="357">
                  <c:v>42267</c:v>
                </c:pt>
                <c:pt idx="358">
                  <c:v>42264</c:v>
                </c:pt>
                <c:pt idx="359">
                  <c:v>42263</c:v>
                </c:pt>
                <c:pt idx="360">
                  <c:v>42262</c:v>
                </c:pt>
                <c:pt idx="361">
                  <c:v>42261</c:v>
                </c:pt>
                <c:pt idx="362">
                  <c:v>42260</c:v>
                </c:pt>
                <c:pt idx="363">
                  <c:v>42257</c:v>
                </c:pt>
                <c:pt idx="364">
                  <c:v>42256</c:v>
                </c:pt>
                <c:pt idx="365">
                  <c:v>42255</c:v>
                </c:pt>
                <c:pt idx="366">
                  <c:v>42254</c:v>
                </c:pt>
                <c:pt idx="367">
                  <c:v>42253</c:v>
                </c:pt>
                <c:pt idx="368">
                  <c:v>42250</c:v>
                </c:pt>
                <c:pt idx="369">
                  <c:v>42249</c:v>
                </c:pt>
                <c:pt idx="370">
                  <c:v>42248</c:v>
                </c:pt>
                <c:pt idx="371">
                  <c:v>42247</c:v>
                </c:pt>
                <c:pt idx="372">
                  <c:v>42246</c:v>
                </c:pt>
                <c:pt idx="373">
                  <c:v>42243</c:v>
                </c:pt>
                <c:pt idx="374">
                  <c:v>42242</c:v>
                </c:pt>
                <c:pt idx="375">
                  <c:v>42241</c:v>
                </c:pt>
                <c:pt idx="376">
                  <c:v>42240</c:v>
                </c:pt>
                <c:pt idx="377">
                  <c:v>42239</c:v>
                </c:pt>
                <c:pt idx="378">
                  <c:v>42236</c:v>
                </c:pt>
                <c:pt idx="379">
                  <c:v>42235</c:v>
                </c:pt>
                <c:pt idx="380">
                  <c:v>42234</c:v>
                </c:pt>
                <c:pt idx="381">
                  <c:v>42233</c:v>
                </c:pt>
                <c:pt idx="382">
                  <c:v>42232</c:v>
                </c:pt>
                <c:pt idx="383">
                  <c:v>42229</c:v>
                </c:pt>
                <c:pt idx="384">
                  <c:v>42228</c:v>
                </c:pt>
                <c:pt idx="385">
                  <c:v>42227</c:v>
                </c:pt>
                <c:pt idx="386">
                  <c:v>42226</c:v>
                </c:pt>
                <c:pt idx="387">
                  <c:v>42225</c:v>
                </c:pt>
                <c:pt idx="388">
                  <c:v>42221</c:v>
                </c:pt>
                <c:pt idx="389">
                  <c:v>42220</c:v>
                </c:pt>
                <c:pt idx="390">
                  <c:v>42219</c:v>
                </c:pt>
                <c:pt idx="391">
                  <c:v>42218</c:v>
                </c:pt>
                <c:pt idx="392">
                  <c:v>42215</c:v>
                </c:pt>
                <c:pt idx="393">
                  <c:v>42214</c:v>
                </c:pt>
                <c:pt idx="394">
                  <c:v>42213</c:v>
                </c:pt>
                <c:pt idx="395">
                  <c:v>42212</c:v>
                </c:pt>
                <c:pt idx="396">
                  <c:v>42211</c:v>
                </c:pt>
                <c:pt idx="397">
                  <c:v>42207</c:v>
                </c:pt>
                <c:pt idx="398">
                  <c:v>42206</c:v>
                </c:pt>
                <c:pt idx="399">
                  <c:v>42201</c:v>
                </c:pt>
                <c:pt idx="400">
                  <c:v>42200</c:v>
                </c:pt>
                <c:pt idx="401">
                  <c:v>42199</c:v>
                </c:pt>
                <c:pt idx="402">
                  <c:v>42198</c:v>
                </c:pt>
                <c:pt idx="403">
                  <c:v>42197</c:v>
                </c:pt>
                <c:pt idx="404">
                  <c:v>42194</c:v>
                </c:pt>
                <c:pt idx="405">
                  <c:v>42193</c:v>
                </c:pt>
                <c:pt idx="406">
                  <c:v>42192</c:v>
                </c:pt>
                <c:pt idx="407">
                  <c:v>42191</c:v>
                </c:pt>
                <c:pt idx="408">
                  <c:v>42190</c:v>
                </c:pt>
                <c:pt idx="409">
                  <c:v>42187</c:v>
                </c:pt>
                <c:pt idx="410">
                  <c:v>42184</c:v>
                </c:pt>
                <c:pt idx="411">
                  <c:v>42183</c:v>
                </c:pt>
                <c:pt idx="412">
                  <c:v>42180</c:v>
                </c:pt>
                <c:pt idx="413">
                  <c:v>42179</c:v>
                </c:pt>
                <c:pt idx="414">
                  <c:v>42178</c:v>
                </c:pt>
                <c:pt idx="415">
                  <c:v>42177</c:v>
                </c:pt>
                <c:pt idx="416">
                  <c:v>42176</c:v>
                </c:pt>
                <c:pt idx="417">
                  <c:v>42173</c:v>
                </c:pt>
                <c:pt idx="418">
                  <c:v>42172</c:v>
                </c:pt>
                <c:pt idx="419">
                  <c:v>42171</c:v>
                </c:pt>
                <c:pt idx="420">
                  <c:v>42170</c:v>
                </c:pt>
                <c:pt idx="421">
                  <c:v>42169</c:v>
                </c:pt>
                <c:pt idx="422">
                  <c:v>42166</c:v>
                </c:pt>
                <c:pt idx="423">
                  <c:v>42165</c:v>
                </c:pt>
                <c:pt idx="424">
                  <c:v>42164</c:v>
                </c:pt>
                <c:pt idx="425">
                  <c:v>42163</c:v>
                </c:pt>
                <c:pt idx="426">
                  <c:v>42162</c:v>
                </c:pt>
                <c:pt idx="427">
                  <c:v>42159</c:v>
                </c:pt>
                <c:pt idx="428">
                  <c:v>42158</c:v>
                </c:pt>
                <c:pt idx="429">
                  <c:v>42157</c:v>
                </c:pt>
                <c:pt idx="430">
                  <c:v>42156</c:v>
                </c:pt>
                <c:pt idx="431">
                  <c:v>42155</c:v>
                </c:pt>
                <c:pt idx="432">
                  <c:v>42152</c:v>
                </c:pt>
                <c:pt idx="433">
                  <c:v>42151</c:v>
                </c:pt>
                <c:pt idx="434">
                  <c:v>42150</c:v>
                </c:pt>
                <c:pt idx="435">
                  <c:v>42149</c:v>
                </c:pt>
                <c:pt idx="436">
                  <c:v>42148</c:v>
                </c:pt>
                <c:pt idx="437">
                  <c:v>42145</c:v>
                </c:pt>
                <c:pt idx="438">
                  <c:v>42144</c:v>
                </c:pt>
                <c:pt idx="439">
                  <c:v>42143</c:v>
                </c:pt>
                <c:pt idx="440">
                  <c:v>42142</c:v>
                </c:pt>
                <c:pt idx="441">
                  <c:v>42141</c:v>
                </c:pt>
                <c:pt idx="442">
                  <c:v>42138</c:v>
                </c:pt>
                <c:pt idx="443">
                  <c:v>42137</c:v>
                </c:pt>
                <c:pt idx="444">
                  <c:v>42136</c:v>
                </c:pt>
                <c:pt idx="445">
                  <c:v>42135</c:v>
                </c:pt>
                <c:pt idx="446">
                  <c:v>42134</c:v>
                </c:pt>
                <c:pt idx="447">
                  <c:v>42131</c:v>
                </c:pt>
                <c:pt idx="448">
                  <c:v>42130</c:v>
                </c:pt>
                <c:pt idx="449">
                  <c:v>42129</c:v>
                </c:pt>
                <c:pt idx="450">
                  <c:v>42128</c:v>
                </c:pt>
                <c:pt idx="451">
                  <c:v>42127</c:v>
                </c:pt>
                <c:pt idx="452">
                  <c:v>42124</c:v>
                </c:pt>
                <c:pt idx="453">
                  <c:v>42123</c:v>
                </c:pt>
                <c:pt idx="454">
                  <c:v>42122</c:v>
                </c:pt>
                <c:pt idx="455">
                  <c:v>42121</c:v>
                </c:pt>
                <c:pt idx="456">
                  <c:v>42120</c:v>
                </c:pt>
                <c:pt idx="457">
                  <c:v>42117</c:v>
                </c:pt>
                <c:pt idx="458">
                  <c:v>42116</c:v>
                </c:pt>
                <c:pt idx="459">
                  <c:v>42115</c:v>
                </c:pt>
                <c:pt idx="460">
                  <c:v>42114</c:v>
                </c:pt>
                <c:pt idx="461">
                  <c:v>42113</c:v>
                </c:pt>
                <c:pt idx="462">
                  <c:v>42110</c:v>
                </c:pt>
                <c:pt idx="463">
                  <c:v>42109</c:v>
                </c:pt>
                <c:pt idx="464">
                  <c:v>42108</c:v>
                </c:pt>
                <c:pt idx="465">
                  <c:v>42103</c:v>
                </c:pt>
                <c:pt idx="466">
                  <c:v>42102</c:v>
                </c:pt>
                <c:pt idx="467">
                  <c:v>42101</c:v>
                </c:pt>
                <c:pt idx="468">
                  <c:v>42100</c:v>
                </c:pt>
                <c:pt idx="469">
                  <c:v>42099</c:v>
                </c:pt>
                <c:pt idx="470">
                  <c:v>42096</c:v>
                </c:pt>
                <c:pt idx="471">
                  <c:v>42095</c:v>
                </c:pt>
                <c:pt idx="472">
                  <c:v>42094</c:v>
                </c:pt>
                <c:pt idx="473">
                  <c:v>42093</c:v>
                </c:pt>
                <c:pt idx="474">
                  <c:v>42092</c:v>
                </c:pt>
                <c:pt idx="475">
                  <c:v>42089</c:v>
                </c:pt>
                <c:pt idx="476">
                  <c:v>42088</c:v>
                </c:pt>
                <c:pt idx="477">
                  <c:v>42087</c:v>
                </c:pt>
                <c:pt idx="478">
                  <c:v>42086</c:v>
                </c:pt>
                <c:pt idx="479">
                  <c:v>42085</c:v>
                </c:pt>
                <c:pt idx="480">
                  <c:v>42082</c:v>
                </c:pt>
                <c:pt idx="481">
                  <c:v>42081</c:v>
                </c:pt>
                <c:pt idx="482">
                  <c:v>42080</c:v>
                </c:pt>
                <c:pt idx="483">
                  <c:v>42079</c:v>
                </c:pt>
                <c:pt idx="484">
                  <c:v>42078</c:v>
                </c:pt>
                <c:pt idx="485">
                  <c:v>42075</c:v>
                </c:pt>
                <c:pt idx="486">
                  <c:v>42074</c:v>
                </c:pt>
                <c:pt idx="487">
                  <c:v>42073</c:v>
                </c:pt>
                <c:pt idx="488">
                  <c:v>42072</c:v>
                </c:pt>
                <c:pt idx="489">
                  <c:v>42071</c:v>
                </c:pt>
                <c:pt idx="490">
                  <c:v>42068</c:v>
                </c:pt>
                <c:pt idx="491">
                  <c:v>42067</c:v>
                </c:pt>
                <c:pt idx="492">
                  <c:v>42066</c:v>
                </c:pt>
                <c:pt idx="493">
                  <c:v>42065</c:v>
                </c:pt>
                <c:pt idx="494">
                  <c:v>42064</c:v>
                </c:pt>
                <c:pt idx="495">
                  <c:v>42061</c:v>
                </c:pt>
                <c:pt idx="496">
                  <c:v>42060</c:v>
                </c:pt>
                <c:pt idx="497">
                  <c:v>42059</c:v>
                </c:pt>
                <c:pt idx="498">
                  <c:v>42058</c:v>
                </c:pt>
                <c:pt idx="499">
                  <c:v>42057</c:v>
                </c:pt>
                <c:pt idx="500">
                  <c:v>42054</c:v>
                </c:pt>
                <c:pt idx="501">
                  <c:v>42053</c:v>
                </c:pt>
                <c:pt idx="502">
                  <c:v>42052</c:v>
                </c:pt>
                <c:pt idx="503">
                  <c:v>42051</c:v>
                </c:pt>
                <c:pt idx="504">
                  <c:v>42050</c:v>
                </c:pt>
                <c:pt idx="505">
                  <c:v>42047</c:v>
                </c:pt>
                <c:pt idx="506">
                  <c:v>42046</c:v>
                </c:pt>
                <c:pt idx="507">
                  <c:v>42045</c:v>
                </c:pt>
                <c:pt idx="508">
                  <c:v>42044</c:v>
                </c:pt>
                <c:pt idx="509">
                  <c:v>42043</c:v>
                </c:pt>
                <c:pt idx="510">
                  <c:v>42040</c:v>
                </c:pt>
                <c:pt idx="511">
                  <c:v>42039</c:v>
                </c:pt>
                <c:pt idx="512">
                  <c:v>42038</c:v>
                </c:pt>
                <c:pt idx="513">
                  <c:v>42037</c:v>
                </c:pt>
                <c:pt idx="514">
                  <c:v>42036</c:v>
                </c:pt>
                <c:pt idx="515">
                  <c:v>42033</c:v>
                </c:pt>
                <c:pt idx="516">
                  <c:v>42032</c:v>
                </c:pt>
                <c:pt idx="517">
                  <c:v>42031</c:v>
                </c:pt>
                <c:pt idx="518">
                  <c:v>42030</c:v>
                </c:pt>
                <c:pt idx="519">
                  <c:v>42026</c:v>
                </c:pt>
                <c:pt idx="520">
                  <c:v>42025</c:v>
                </c:pt>
                <c:pt idx="521">
                  <c:v>42024</c:v>
                </c:pt>
                <c:pt idx="522">
                  <c:v>42023</c:v>
                </c:pt>
                <c:pt idx="523">
                  <c:v>42022</c:v>
                </c:pt>
                <c:pt idx="524">
                  <c:v>42019</c:v>
                </c:pt>
                <c:pt idx="525">
                  <c:v>42018</c:v>
                </c:pt>
                <c:pt idx="526">
                  <c:v>42017</c:v>
                </c:pt>
                <c:pt idx="527">
                  <c:v>42016</c:v>
                </c:pt>
                <c:pt idx="528">
                  <c:v>42015</c:v>
                </c:pt>
                <c:pt idx="529">
                  <c:v>42012</c:v>
                </c:pt>
                <c:pt idx="530">
                  <c:v>42010</c:v>
                </c:pt>
                <c:pt idx="531">
                  <c:v>42009</c:v>
                </c:pt>
                <c:pt idx="532">
                  <c:v>42008</c:v>
                </c:pt>
                <c:pt idx="533">
                  <c:v>42004</c:v>
                </c:pt>
                <c:pt idx="534">
                  <c:v>42003</c:v>
                </c:pt>
                <c:pt idx="535">
                  <c:v>42002</c:v>
                </c:pt>
                <c:pt idx="536">
                  <c:v>42001</c:v>
                </c:pt>
                <c:pt idx="537">
                  <c:v>41998</c:v>
                </c:pt>
                <c:pt idx="538">
                  <c:v>41997</c:v>
                </c:pt>
                <c:pt idx="539">
                  <c:v>41996</c:v>
                </c:pt>
                <c:pt idx="540">
                  <c:v>41995</c:v>
                </c:pt>
                <c:pt idx="541">
                  <c:v>41994</c:v>
                </c:pt>
                <c:pt idx="542">
                  <c:v>41991</c:v>
                </c:pt>
                <c:pt idx="543">
                  <c:v>41990</c:v>
                </c:pt>
                <c:pt idx="544">
                  <c:v>41989</c:v>
                </c:pt>
                <c:pt idx="545">
                  <c:v>41988</c:v>
                </c:pt>
                <c:pt idx="546">
                  <c:v>41987</c:v>
                </c:pt>
                <c:pt idx="547">
                  <c:v>41984</c:v>
                </c:pt>
                <c:pt idx="548">
                  <c:v>41983</c:v>
                </c:pt>
                <c:pt idx="549">
                  <c:v>41982</c:v>
                </c:pt>
                <c:pt idx="550">
                  <c:v>41981</c:v>
                </c:pt>
                <c:pt idx="551">
                  <c:v>41980</c:v>
                </c:pt>
                <c:pt idx="552">
                  <c:v>41977</c:v>
                </c:pt>
                <c:pt idx="553">
                  <c:v>41976</c:v>
                </c:pt>
                <c:pt idx="554">
                  <c:v>41975</c:v>
                </c:pt>
                <c:pt idx="555">
                  <c:v>41974</c:v>
                </c:pt>
                <c:pt idx="556">
                  <c:v>41973</c:v>
                </c:pt>
                <c:pt idx="557">
                  <c:v>41970</c:v>
                </c:pt>
                <c:pt idx="558">
                  <c:v>41969</c:v>
                </c:pt>
                <c:pt idx="559">
                  <c:v>41968</c:v>
                </c:pt>
                <c:pt idx="560">
                  <c:v>41967</c:v>
                </c:pt>
                <c:pt idx="561">
                  <c:v>41966</c:v>
                </c:pt>
                <c:pt idx="562">
                  <c:v>41963</c:v>
                </c:pt>
                <c:pt idx="563">
                  <c:v>41962</c:v>
                </c:pt>
                <c:pt idx="564">
                  <c:v>41961</c:v>
                </c:pt>
                <c:pt idx="565">
                  <c:v>41960</c:v>
                </c:pt>
                <c:pt idx="566">
                  <c:v>41959</c:v>
                </c:pt>
                <c:pt idx="567">
                  <c:v>41956</c:v>
                </c:pt>
                <c:pt idx="568">
                  <c:v>41955</c:v>
                </c:pt>
                <c:pt idx="569">
                  <c:v>41954</c:v>
                </c:pt>
                <c:pt idx="570">
                  <c:v>41953</c:v>
                </c:pt>
                <c:pt idx="571">
                  <c:v>41952</c:v>
                </c:pt>
                <c:pt idx="572">
                  <c:v>41949</c:v>
                </c:pt>
                <c:pt idx="573">
                  <c:v>41948</c:v>
                </c:pt>
                <c:pt idx="574">
                  <c:v>41947</c:v>
                </c:pt>
                <c:pt idx="575">
                  <c:v>41946</c:v>
                </c:pt>
                <c:pt idx="576">
                  <c:v>41945</c:v>
                </c:pt>
                <c:pt idx="577">
                  <c:v>41942</c:v>
                </c:pt>
                <c:pt idx="578">
                  <c:v>41941</c:v>
                </c:pt>
                <c:pt idx="579">
                  <c:v>41940</c:v>
                </c:pt>
                <c:pt idx="580">
                  <c:v>41939</c:v>
                </c:pt>
                <c:pt idx="581">
                  <c:v>41938</c:v>
                </c:pt>
                <c:pt idx="582">
                  <c:v>41935</c:v>
                </c:pt>
                <c:pt idx="583">
                  <c:v>41934</c:v>
                </c:pt>
                <c:pt idx="584">
                  <c:v>41933</c:v>
                </c:pt>
                <c:pt idx="585">
                  <c:v>41932</c:v>
                </c:pt>
                <c:pt idx="586">
                  <c:v>41931</c:v>
                </c:pt>
                <c:pt idx="587">
                  <c:v>41928</c:v>
                </c:pt>
                <c:pt idx="588">
                  <c:v>41927</c:v>
                </c:pt>
                <c:pt idx="589">
                  <c:v>41926</c:v>
                </c:pt>
                <c:pt idx="590">
                  <c:v>41925</c:v>
                </c:pt>
                <c:pt idx="591">
                  <c:v>41924</c:v>
                </c:pt>
                <c:pt idx="592">
                  <c:v>41921</c:v>
                </c:pt>
                <c:pt idx="593">
                  <c:v>41920</c:v>
                </c:pt>
                <c:pt idx="594">
                  <c:v>41914</c:v>
                </c:pt>
                <c:pt idx="595">
                  <c:v>41913</c:v>
                </c:pt>
                <c:pt idx="596">
                  <c:v>41912</c:v>
                </c:pt>
                <c:pt idx="597">
                  <c:v>41911</c:v>
                </c:pt>
                <c:pt idx="598">
                  <c:v>41910</c:v>
                </c:pt>
                <c:pt idx="599">
                  <c:v>41907</c:v>
                </c:pt>
                <c:pt idx="600">
                  <c:v>41906</c:v>
                </c:pt>
                <c:pt idx="601">
                  <c:v>41905</c:v>
                </c:pt>
                <c:pt idx="602">
                  <c:v>41904</c:v>
                </c:pt>
                <c:pt idx="603">
                  <c:v>41903</c:v>
                </c:pt>
                <c:pt idx="604">
                  <c:v>41900</c:v>
                </c:pt>
                <c:pt idx="605">
                  <c:v>41899</c:v>
                </c:pt>
                <c:pt idx="606">
                  <c:v>41898</c:v>
                </c:pt>
                <c:pt idx="607">
                  <c:v>41897</c:v>
                </c:pt>
                <c:pt idx="608">
                  <c:v>41896</c:v>
                </c:pt>
                <c:pt idx="609">
                  <c:v>41893</c:v>
                </c:pt>
                <c:pt idx="610">
                  <c:v>41892</c:v>
                </c:pt>
                <c:pt idx="611">
                  <c:v>41891</c:v>
                </c:pt>
                <c:pt idx="612">
                  <c:v>41890</c:v>
                </c:pt>
                <c:pt idx="613">
                  <c:v>41889</c:v>
                </c:pt>
                <c:pt idx="614">
                  <c:v>41886</c:v>
                </c:pt>
                <c:pt idx="615">
                  <c:v>41885</c:v>
                </c:pt>
                <c:pt idx="616">
                  <c:v>41884</c:v>
                </c:pt>
                <c:pt idx="617">
                  <c:v>41883</c:v>
                </c:pt>
                <c:pt idx="618">
                  <c:v>41882</c:v>
                </c:pt>
                <c:pt idx="619">
                  <c:v>41879</c:v>
                </c:pt>
                <c:pt idx="620">
                  <c:v>41878</c:v>
                </c:pt>
                <c:pt idx="621">
                  <c:v>41877</c:v>
                </c:pt>
                <c:pt idx="622">
                  <c:v>41876</c:v>
                </c:pt>
                <c:pt idx="623">
                  <c:v>41875</c:v>
                </c:pt>
                <c:pt idx="624">
                  <c:v>41872</c:v>
                </c:pt>
                <c:pt idx="625">
                  <c:v>41871</c:v>
                </c:pt>
                <c:pt idx="626">
                  <c:v>41870</c:v>
                </c:pt>
                <c:pt idx="627">
                  <c:v>41869</c:v>
                </c:pt>
                <c:pt idx="628">
                  <c:v>41868</c:v>
                </c:pt>
                <c:pt idx="629">
                  <c:v>41865</c:v>
                </c:pt>
                <c:pt idx="630">
                  <c:v>41864</c:v>
                </c:pt>
                <c:pt idx="631">
                  <c:v>41863</c:v>
                </c:pt>
                <c:pt idx="632">
                  <c:v>41862</c:v>
                </c:pt>
                <c:pt idx="633">
                  <c:v>41861</c:v>
                </c:pt>
                <c:pt idx="634">
                  <c:v>41858</c:v>
                </c:pt>
                <c:pt idx="635">
                  <c:v>41857</c:v>
                </c:pt>
                <c:pt idx="636">
                  <c:v>41856</c:v>
                </c:pt>
                <c:pt idx="637">
                  <c:v>41855</c:v>
                </c:pt>
                <c:pt idx="638">
                  <c:v>41854</c:v>
                </c:pt>
                <c:pt idx="639">
                  <c:v>41851</c:v>
                </c:pt>
                <c:pt idx="640">
                  <c:v>41847</c:v>
                </c:pt>
                <c:pt idx="641">
                  <c:v>41844</c:v>
                </c:pt>
                <c:pt idx="642">
                  <c:v>41842</c:v>
                </c:pt>
                <c:pt idx="643">
                  <c:v>41841</c:v>
                </c:pt>
                <c:pt idx="644">
                  <c:v>41840</c:v>
                </c:pt>
                <c:pt idx="645">
                  <c:v>41837</c:v>
                </c:pt>
                <c:pt idx="646">
                  <c:v>41836</c:v>
                </c:pt>
                <c:pt idx="647">
                  <c:v>41835</c:v>
                </c:pt>
                <c:pt idx="648">
                  <c:v>41834</c:v>
                </c:pt>
                <c:pt idx="649">
                  <c:v>41833</c:v>
                </c:pt>
                <c:pt idx="650">
                  <c:v>41830</c:v>
                </c:pt>
                <c:pt idx="651">
                  <c:v>41829</c:v>
                </c:pt>
                <c:pt idx="652">
                  <c:v>41828</c:v>
                </c:pt>
                <c:pt idx="653">
                  <c:v>41827</c:v>
                </c:pt>
                <c:pt idx="654">
                  <c:v>41826</c:v>
                </c:pt>
                <c:pt idx="655">
                  <c:v>41823</c:v>
                </c:pt>
                <c:pt idx="656">
                  <c:v>41822</c:v>
                </c:pt>
                <c:pt idx="657">
                  <c:v>41820</c:v>
                </c:pt>
                <c:pt idx="658">
                  <c:v>41819</c:v>
                </c:pt>
                <c:pt idx="659">
                  <c:v>41816</c:v>
                </c:pt>
                <c:pt idx="660">
                  <c:v>41815</c:v>
                </c:pt>
                <c:pt idx="661">
                  <c:v>41814</c:v>
                </c:pt>
                <c:pt idx="662">
                  <c:v>41813</c:v>
                </c:pt>
                <c:pt idx="663">
                  <c:v>41812</c:v>
                </c:pt>
                <c:pt idx="664">
                  <c:v>41809</c:v>
                </c:pt>
                <c:pt idx="665">
                  <c:v>41808</c:v>
                </c:pt>
                <c:pt idx="666">
                  <c:v>41807</c:v>
                </c:pt>
                <c:pt idx="667">
                  <c:v>41806</c:v>
                </c:pt>
                <c:pt idx="668">
                  <c:v>41805</c:v>
                </c:pt>
                <c:pt idx="669">
                  <c:v>41802</c:v>
                </c:pt>
                <c:pt idx="670">
                  <c:v>41801</c:v>
                </c:pt>
                <c:pt idx="671">
                  <c:v>41800</c:v>
                </c:pt>
                <c:pt idx="672">
                  <c:v>41799</c:v>
                </c:pt>
                <c:pt idx="673">
                  <c:v>41795</c:v>
                </c:pt>
                <c:pt idx="674">
                  <c:v>41794</c:v>
                </c:pt>
                <c:pt idx="675">
                  <c:v>41793</c:v>
                </c:pt>
                <c:pt idx="676">
                  <c:v>41792</c:v>
                </c:pt>
                <c:pt idx="677">
                  <c:v>41791</c:v>
                </c:pt>
                <c:pt idx="678">
                  <c:v>41788</c:v>
                </c:pt>
                <c:pt idx="679">
                  <c:v>41787</c:v>
                </c:pt>
                <c:pt idx="680">
                  <c:v>41785</c:v>
                </c:pt>
                <c:pt idx="681">
                  <c:v>41784</c:v>
                </c:pt>
                <c:pt idx="682">
                  <c:v>41781</c:v>
                </c:pt>
                <c:pt idx="683">
                  <c:v>41780</c:v>
                </c:pt>
                <c:pt idx="684">
                  <c:v>41779</c:v>
                </c:pt>
                <c:pt idx="685">
                  <c:v>41778</c:v>
                </c:pt>
                <c:pt idx="686">
                  <c:v>41777</c:v>
                </c:pt>
                <c:pt idx="687">
                  <c:v>41774</c:v>
                </c:pt>
                <c:pt idx="688">
                  <c:v>41773</c:v>
                </c:pt>
                <c:pt idx="689">
                  <c:v>41772</c:v>
                </c:pt>
                <c:pt idx="690">
                  <c:v>41771</c:v>
                </c:pt>
                <c:pt idx="691">
                  <c:v>41770</c:v>
                </c:pt>
                <c:pt idx="692">
                  <c:v>41767</c:v>
                </c:pt>
                <c:pt idx="693">
                  <c:v>41766</c:v>
                </c:pt>
                <c:pt idx="694">
                  <c:v>41765</c:v>
                </c:pt>
                <c:pt idx="695">
                  <c:v>41764</c:v>
                </c:pt>
                <c:pt idx="696">
                  <c:v>41763</c:v>
                </c:pt>
                <c:pt idx="697">
                  <c:v>41759</c:v>
                </c:pt>
                <c:pt idx="698">
                  <c:v>41758</c:v>
                </c:pt>
                <c:pt idx="699">
                  <c:v>41757</c:v>
                </c:pt>
                <c:pt idx="700">
                  <c:v>41756</c:v>
                </c:pt>
                <c:pt idx="701">
                  <c:v>41752</c:v>
                </c:pt>
                <c:pt idx="702">
                  <c:v>41751</c:v>
                </c:pt>
                <c:pt idx="703">
                  <c:v>41746</c:v>
                </c:pt>
                <c:pt idx="704">
                  <c:v>41745</c:v>
                </c:pt>
                <c:pt idx="705">
                  <c:v>41744</c:v>
                </c:pt>
                <c:pt idx="706">
                  <c:v>41743</c:v>
                </c:pt>
                <c:pt idx="707">
                  <c:v>41742</c:v>
                </c:pt>
                <c:pt idx="708">
                  <c:v>41739</c:v>
                </c:pt>
                <c:pt idx="709">
                  <c:v>41738</c:v>
                </c:pt>
                <c:pt idx="710">
                  <c:v>41737</c:v>
                </c:pt>
                <c:pt idx="711">
                  <c:v>41736</c:v>
                </c:pt>
                <c:pt idx="712">
                  <c:v>41735</c:v>
                </c:pt>
                <c:pt idx="713">
                  <c:v>41732</c:v>
                </c:pt>
                <c:pt idx="714">
                  <c:v>41731</c:v>
                </c:pt>
                <c:pt idx="715">
                  <c:v>41730</c:v>
                </c:pt>
                <c:pt idx="716">
                  <c:v>41729</c:v>
                </c:pt>
                <c:pt idx="717">
                  <c:v>41728</c:v>
                </c:pt>
                <c:pt idx="718">
                  <c:v>41725</c:v>
                </c:pt>
                <c:pt idx="719">
                  <c:v>41724</c:v>
                </c:pt>
                <c:pt idx="720">
                  <c:v>41723</c:v>
                </c:pt>
                <c:pt idx="721">
                  <c:v>41722</c:v>
                </c:pt>
                <c:pt idx="722">
                  <c:v>41721</c:v>
                </c:pt>
                <c:pt idx="723">
                  <c:v>41718</c:v>
                </c:pt>
                <c:pt idx="724">
                  <c:v>41717</c:v>
                </c:pt>
                <c:pt idx="725">
                  <c:v>41716</c:v>
                </c:pt>
                <c:pt idx="726">
                  <c:v>41715</c:v>
                </c:pt>
                <c:pt idx="727">
                  <c:v>41714</c:v>
                </c:pt>
                <c:pt idx="728">
                  <c:v>41711</c:v>
                </c:pt>
                <c:pt idx="729">
                  <c:v>41710</c:v>
                </c:pt>
                <c:pt idx="730">
                  <c:v>41709</c:v>
                </c:pt>
                <c:pt idx="731">
                  <c:v>41708</c:v>
                </c:pt>
                <c:pt idx="732">
                  <c:v>41707</c:v>
                </c:pt>
                <c:pt idx="733">
                  <c:v>41704</c:v>
                </c:pt>
                <c:pt idx="734">
                  <c:v>41703</c:v>
                </c:pt>
                <c:pt idx="735">
                  <c:v>41702</c:v>
                </c:pt>
                <c:pt idx="736">
                  <c:v>41701</c:v>
                </c:pt>
                <c:pt idx="737">
                  <c:v>41700</c:v>
                </c:pt>
                <c:pt idx="738">
                  <c:v>41697</c:v>
                </c:pt>
                <c:pt idx="739">
                  <c:v>41696</c:v>
                </c:pt>
                <c:pt idx="740">
                  <c:v>41695</c:v>
                </c:pt>
                <c:pt idx="741">
                  <c:v>41694</c:v>
                </c:pt>
                <c:pt idx="742">
                  <c:v>41693</c:v>
                </c:pt>
                <c:pt idx="743">
                  <c:v>41690</c:v>
                </c:pt>
                <c:pt idx="744">
                  <c:v>41689</c:v>
                </c:pt>
                <c:pt idx="745">
                  <c:v>41688</c:v>
                </c:pt>
                <c:pt idx="746">
                  <c:v>41687</c:v>
                </c:pt>
                <c:pt idx="747">
                  <c:v>41686</c:v>
                </c:pt>
                <c:pt idx="748">
                  <c:v>41683</c:v>
                </c:pt>
                <c:pt idx="749">
                  <c:v>41682</c:v>
                </c:pt>
                <c:pt idx="750">
                  <c:v>41681</c:v>
                </c:pt>
                <c:pt idx="751">
                  <c:v>41680</c:v>
                </c:pt>
                <c:pt idx="752">
                  <c:v>41679</c:v>
                </c:pt>
                <c:pt idx="753">
                  <c:v>41676</c:v>
                </c:pt>
                <c:pt idx="754">
                  <c:v>41675</c:v>
                </c:pt>
                <c:pt idx="755">
                  <c:v>41674</c:v>
                </c:pt>
                <c:pt idx="756">
                  <c:v>41673</c:v>
                </c:pt>
                <c:pt idx="757">
                  <c:v>41672</c:v>
                </c:pt>
                <c:pt idx="758">
                  <c:v>41669</c:v>
                </c:pt>
                <c:pt idx="759">
                  <c:v>41668</c:v>
                </c:pt>
                <c:pt idx="760">
                  <c:v>41667</c:v>
                </c:pt>
                <c:pt idx="761">
                  <c:v>41666</c:v>
                </c:pt>
                <c:pt idx="762">
                  <c:v>41665</c:v>
                </c:pt>
                <c:pt idx="763">
                  <c:v>41662</c:v>
                </c:pt>
                <c:pt idx="764">
                  <c:v>41661</c:v>
                </c:pt>
                <c:pt idx="765">
                  <c:v>41660</c:v>
                </c:pt>
                <c:pt idx="766">
                  <c:v>41659</c:v>
                </c:pt>
                <c:pt idx="767">
                  <c:v>41658</c:v>
                </c:pt>
                <c:pt idx="768">
                  <c:v>41655</c:v>
                </c:pt>
                <c:pt idx="769">
                  <c:v>41654</c:v>
                </c:pt>
                <c:pt idx="770">
                  <c:v>41653</c:v>
                </c:pt>
                <c:pt idx="771">
                  <c:v>41651</c:v>
                </c:pt>
                <c:pt idx="772">
                  <c:v>41648</c:v>
                </c:pt>
                <c:pt idx="773">
                  <c:v>41647</c:v>
                </c:pt>
                <c:pt idx="774">
                  <c:v>41645</c:v>
                </c:pt>
                <c:pt idx="775">
                  <c:v>41644</c:v>
                </c:pt>
                <c:pt idx="776">
                  <c:v>41641</c:v>
                </c:pt>
                <c:pt idx="777">
                  <c:v>41639</c:v>
                </c:pt>
                <c:pt idx="778">
                  <c:v>41638</c:v>
                </c:pt>
                <c:pt idx="779">
                  <c:v>41637</c:v>
                </c:pt>
                <c:pt idx="780">
                  <c:v>41634</c:v>
                </c:pt>
                <c:pt idx="781">
                  <c:v>41633</c:v>
                </c:pt>
                <c:pt idx="782">
                  <c:v>41632</c:v>
                </c:pt>
                <c:pt idx="783">
                  <c:v>41631</c:v>
                </c:pt>
                <c:pt idx="784">
                  <c:v>41630</c:v>
                </c:pt>
                <c:pt idx="785">
                  <c:v>41627</c:v>
                </c:pt>
                <c:pt idx="786">
                  <c:v>41626</c:v>
                </c:pt>
                <c:pt idx="787">
                  <c:v>41625</c:v>
                </c:pt>
                <c:pt idx="788">
                  <c:v>41624</c:v>
                </c:pt>
                <c:pt idx="789">
                  <c:v>41623</c:v>
                </c:pt>
                <c:pt idx="790">
                  <c:v>41620</c:v>
                </c:pt>
                <c:pt idx="791">
                  <c:v>41619</c:v>
                </c:pt>
                <c:pt idx="792">
                  <c:v>41618</c:v>
                </c:pt>
                <c:pt idx="793">
                  <c:v>41617</c:v>
                </c:pt>
                <c:pt idx="794">
                  <c:v>41616</c:v>
                </c:pt>
                <c:pt idx="795">
                  <c:v>41613</c:v>
                </c:pt>
                <c:pt idx="796">
                  <c:v>41612</c:v>
                </c:pt>
                <c:pt idx="797">
                  <c:v>41611</c:v>
                </c:pt>
                <c:pt idx="798">
                  <c:v>41610</c:v>
                </c:pt>
                <c:pt idx="799">
                  <c:v>41609</c:v>
                </c:pt>
                <c:pt idx="800">
                  <c:v>41606</c:v>
                </c:pt>
                <c:pt idx="801">
                  <c:v>41605</c:v>
                </c:pt>
                <c:pt idx="802">
                  <c:v>41604</c:v>
                </c:pt>
                <c:pt idx="803">
                  <c:v>41603</c:v>
                </c:pt>
                <c:pt idx="804">
                  <c:v>41602</c:v>
                </c:pt>
                <c:pt idx="805">
                  <c:v>41599</c:v>
                </c:pt>
                <c:pt idx="806">
                  <c:v>41598</c:v>
                </c:pt>
                <c:pt idx="807">
                  <c:v>41597</c:v>
                </c:pt>
                <c:pt idx="808">
                  <c:v>41596</c:v>
                </c:pt>
                <c:pt idx="809">
                  <c:v>41595</c:v>
                </c:pt>
                <c:pt idx="810">
                  <c:v>41592</c:v>
                </c:pt>
                <c:pt idx="811">
                  <c:v>41591</c:v>
                </c:pt>
                <c:pt idx="812">
                  <c:v>41590</c:v>
                </c:pt>
                <c:pt idx="813">
                  <c:v>41589</c:v>
                </c:pt>
                <c:pt idx="814">
                  <c:v>41588</c:v>
                </c:pt>
                <c:pt idx="815">
                  <c:v>41585</c:v>
                </c:pt>
                <c:pt idx="816">
                  <c:v>41584</c:v>
                </c:pt>
                <c:pt idx="817">
                  <c:v>41582</c:v>
                </c:pt>
                <c:pt idx="818">
                  <c:v>41581</c:v>
                </c:pt>
                <c:pt idx="819">
                  <c:v>41578</c:v>
                </c:pt>
                <c:pt idx="820">
                  <c:v>41577</c:v>
                </c:pt>
                <c:pt idx="821">
                  <c:v>41576</c:v>
                </c:pt>
                <c:pt idx="822">
                  <c:v>41575</c:v>
                </c:pt>
                <c:pt idx="823">
                  <c:v>41574</c:v>
                </c:pt>
                <c:pt idx="824">
                  <c:v>41571</c:v>
                </c:pt>
                <c:pt idx="825">
                  <c:v>41570</c:v>
                </c:pt>
                <c:pt idx="826">
                  <c:v>41569</c:v>
                </c:pt>
                <c:pt idx="827">
                  <c:v>41568</c:v>
                </c:pt>
                <c:pt idx="828">
                  <c:v>41567</c:v>
                </c:pt>
                <c:pt idx="829">
                  <c:v>41560</c:v>
                </c:pt>
                <c:pt idx="830">
                  <c:v>41557</c:v>
                </c:pt>
                <c:pt idx="831">
                  <c:v>41556</c:v>
                </c:pt>
                <c:pt idx="832">
                  <c:v>41555</c:v>
                </c:pt>
                <c:pt idx="833">
                  <c:v>41554</c:v>
                </c:pt>
                <c:pt idx="834">
                  <c:v>41550</c:v>
                </c:pt>
                <c:pt idx="835">
                  <c:v>41549</c:v>
                </c:pt>
                <c:pt idx="836">
                  <c:v>41548</c:v>
                </c:pt>
                <c:pt idx="837">
                  <c:v>41547</c:v>
                </c:pt>
                <c:pt idx="838">
                  <c:v>41546</c:v>
                </c:pt>
                <c:pt idx="839">
                  <c:v>41543</c:v>
                </c:pt>
                <c:pt idx="840">
                  <c:v>41542</c:v>
                </c:pt>
                <c:pt idx="841">
                  <c:v>41541</c:v>
                </c:pt>
                <c:pt idx="842">
                  <c:v>41540</c:v>
                </c:pt>
                <c:pt idx="843">
                  <c:v>41539</c:v>
                </c:pt>
                <c:pt idx="844">
                  <c:v>41536</c:v>
                </c:pt>
                <c:pt idx="845">
                  <c:v>41535</c:v>
                </c:pt>
                <c:pt idx="846">
                  <c:v>41534</c:v>
                </c:pt>
                <c:pt idx="847">
                  <c:v>41533</c:v>
                </c:pt>
                <c:pt idx="848">
                  <c:v>41532</c:v>
                </c:pt>
                <c:pt idx="849">
                  <c:v>41529</c:v>
                </c:pt>
                <c:pt idx="850">
                  <c:v>41528</c:v>
                </c:pt>
                <c:pt idx="851">
                  <c:v>41527</c:v>
                </c:pt>
                <c:pt idx="852">
                  <c:v>41526</c:v>
                </c:pt>
                <c:pt idx="853">
                  <c:v>41525</c:v>
                </c:pt>
                <c:pt idx="854">
                  <c:v>41522</c:v>
                </c:pt>
                <c:pt idx="855">
                  <c:v>41521</c:v>
                </c:pt>
                <c:pt idx="856">
                  <c:v>41520</c:v>
                </c:pt>
                <c:pt idx="857">
                  <c:v>41519</c:v>
                </c:pt>
                <c:pt idx="858">
                  <c:v>41518</c:v>
                </c:pt>
                <c:pt idx="859">
                  <c:v>41515</c:v>
                </c:pt>
                <c:pt idx="860">
                  <c:v>41514</c:v>
                </c:pt>
                <c:pt idx="861">
                  <c:v>41513</c:v>
                </c:pt>
                <c:pt idx="862">
                  <c:v>41512</c:v>
                </c:pt>
                <c:pt idx="863">
                  <c:v>41511</c:v>
                </c:pt>
                <c:pt idx="864">
                  <c:v>41508</c:v>
                </c:pt>
                <c:pt idx="865">
                  <c:v>41507</c:v>
                </c:pt>
                <c:pt idx="866">
                  <c:v>41506</c:v>
                </c:pt>
                <c:pt idx="867">
                  <c:v>41505</c:v>
                </c:pt>
                <c:pt idx="868">
                  <c:v>41504</c:v>
                </c:pt>
                <c:pt idx="869">
                  <c:v>41500</c:v>
                </c:pt>
                <c:pt idx="870">
                  <c:v>41499</c:v>
                </c:pt>
                <c:pt idx="871">
                  <c:v>41498</c:v>
                </c:pt>
                <c:pt idx="872">
                  <c:v>41493</c:v>
                </c:pt>
                <c:pt idx="873">
                  <c:v>41492</c:v>
                </c:pt>
                <c:pt idx="874">
                  <c:v>41491</c:v>
                </c:pt>
                <c:pt idx="875">
                  <c:v>41490</c:v>
                </c:pt>
                <c:pt idx="876">
                  <c:v>41487</c:v>
                </c:pt>
                <c:pt idx="877">
                  <c:v>41486</c:v>
                </c:pt>
                <c:pt idx="878">
                  <c:v>41485</c:v>
                </c:pt>
                <c:pt idx="879">
                  <c:v>41484</c:v>
                </c:pt>
                <c:pt idx="880">
                  <c:v>41483</c:v>
                </c:pt>
                <c:pt idx="881">
                  <c:v>41480</c:v>
                </c:pt>
                <c:pt idx="882">
                  <c:v>41479</c:v>
                </c:pt>
                <c:pt idx="883">
                  <c:v>41477</c:v>
                </c:pt>
                <c:pt idx="884">
                  <c:v>41476</c:v>
                </c:pt>
                <c:pt idx="885">
                  <c:v>41473</c:v>
                </c:pt>
                <c:pt idx="886">
                  <c:v>41472</c:v>
                </c:pt>
                <c:pt idx="887">
                  <c:v>41471</c:v>
                </c:pt>
                <c:pt idx="888">
                  <c:v>41470</c:v>
                </c:pt>
                <c:pt idx="889">
                  <c:v>41469</c:v>
                </c:pt>
                <c:pt idx="890">
                  <c:v>41466</c:v>
                </c:pt>
                <c:pt idx="891">
                  <c:v>41465</c:v>
                </c:pt>
                <c:pt idx="892">
                  <c:v>41464</c:v>
                </c:pt>
                <c:pt idx="893">
                  <c:v>41463</c:v>
                </c:pt>
                <c:pt idx="894">
                  <c:v>41462</c:v>
                </c:pt>
                <c:pt idx="895">
                  <c:v>41459</c:v>
                </c:pt>
                <c:pt idx="896">
                  <c:v>41458</c:v>
                </c:pt>
                <c:pt idx="897">
                  <c:v>41457</c:v>
                </c:pt>
                <c:pt idx="898">
                  <c:v>41455</c:v>
                </c:pt>
                <c:pt idx="899">
                  <c:v>41452</c:v>
                </c:pt>
                <c:pt idx="900">
                  <c:v>41451</c:v>
                </c:pt>
                <c:pt idx="901">
                  <c:v>41450</c:v>
                </c:pt>
                <c:pt idx="902">
                  <c:v>41449</c:v>
                </c:pt>
                <c:pt idx="903">
                  <c:v>41448</c:v>
                </c:pt>
                <c:pt idx="904">
                  <c:v>41445</c:v>
                </c:pt>
                <c:pt idx="905">
                  <c:v>41444</c:v>
                </c:pt>
                <c:pt idx="906">
                  <c:v>41443</c:v>
                </c:pt>
                <c:pt idx="907">
                  <c:v>41442</c:v>
                </c:pt>
                <c:pt idx="908">
                  <c:v>41441</c:v>
                </c:pt>
                <c:pt idx="909">
                  <c:v>41438</c:v>
                </c:pt>
                <c:pt idx="910">
                  <c:v>41437</c:v>
                </c:pt>
                <c:pt idx="911">
                  <c:v>41436</c:v>
                </c:pt>
                <c:pt idx="912">
                  <c:v>41435</c:v>
                </c:pt>
                <c:pt idx="913">
                  <c:v>41434</c:v>
                </c:pt>
                <c:pt idx="914">
                  <c:v>41431</c:v>
                </c:pt>
                <c:pt idx="915">
                  <c:v>41430</c:v>
                </c:pt>
                <c:pt idx="916">
                  <c:v>41429</c:v>
                </c:pt>
                <c:pt idx="917">
                  <c:v>41428</c:v>
                </c:pt>
                <c:pt idx="918">
                  <c:v>41427</c:v>
                </c:pt>
                <c:pt idx="919">
                  <c:v>41424</c:v>
                </c:pt>
                <c:pt idx="920">
                  <c:v>41423</c:v>
                </c:pt>
                <c:pt idx="921">
                  <c:v>41422</c:v>
                </c:pt>
                <c:pt idx="922">
                  <c:v>41421</c:v>
                </c:pt>
                <c:pt idx="923">
                  <c:v>41420</c:v>
                </c:pt>
                <c:pt idx="924">
                  <c:v>41417</c:v>
                </c:pt>
                <c:pt idx="925">
                  <c:v>41416</c:v>
                </c:pt>
                <c:pt idx="926">
                  <c:v>41415</c:v>
                </c:pt>
                <c:pt idx="927">
                  <c:v>41414</c:v>
                </c:pt>
                <c:pt idx="928">
                  <c:v>41413</c:v>
                </c:pt>
                <c:pt idx="929">
                  <c:v>41410</c:v>
                </c:pt>
                <c:pt idx="930">
                  <c:v>41409</c:v>
                </c:pt>
                <c:pt idx="931">
                  <c:v>41408</c:v>
                </c:pt>
                <c:pt idx="932">
                  <c:v>41407</c:v>
                </c:pt>
                <c:pt idx="933">
                  <c:v>41406</c:v>
                </c:pt>
                <c:pt idx="934">
                  <c:v>41403</c:v>
                </c:pt>
                <c:pt idx="935">
                  <c:v>41402</c:v>
                </c:pt>
                <c:pt idx="936">
                  <c:v>41401</c:v>
                </c:pt>
                <c:pt idx="937">
                  <c:v>41396</c:v>
                </c:pt>
                <c:pt idx="938">
                  <c:v>41394</c:v>
                </c:pt>
                <c:pt idx="939">
                  <c:v>41393</c:v>
                </c:pt>
                <c:pt idx="940">
                  <c:v>41392</c:v>
                </c:pt>
                <c:pt idx="941">
                  <c:v>41388</c:v>
                </c:pt>
                <c:pt idx="942">
                  <c:v>41387</c:v>
                </c:pt>
                <c:pt idx="943">
                  <c:v>41386</c:v>
                </c:pt>
                <c:pt idx="944">
                  <c:v>41385</c:v>
                </c:pt>
                <c:pt idx="945">
                  <c:v>41382</c:v>
                </c:pt>
                <c:pt idx="946">
                  <c:v>41381</c:v>
                </c:pt>
                <c:pt idx="947">
                  <c:v>41380</c:v>
                </c:pt>
                <c:pt idx="948">
                  <c:v>41379</c:v>
                </c:pt>
                <c:pt idx="949">
                  <c:v>41378</c:v>
                </c:pt>
                <c:pt idx="950">
                  <c:v>41375</c:v>
                </c:pt>
                <c:pt idx="951">
                  <c:v>41374</c:v>
                </c:pt>
                <c:pt idx="952">
                  <c:v>41373</c:v>
                </c:pt>
                <c:pt idx="953">
                  <c:v>41372</c:v>
                </c:pt>
                <c:pt idx="954">
                  <c:v>41371</c:v>
                </c:pt>
                <c:pt idx="955">
                  <c:v>41368</c:v>
                </c:pt>
                <c:pt idx="956">
                  <c:v>41367</c:v>
                </c:pt>
                <c:pt idx="957">
                  <c:v>41366</c:v>
                </c:pt>
                <c:pt idx="958">
                  <c:v>41365</c:v>
                </c:pt>
                <c:pt idx="959">
                  <c:v>41364</c:v>
                </c:pt>
                <c:pt idx="960">
                  <c:v>41361</c:v>
                </c:pt>
                <c:pt idx="961">
                  <c:v>41360</c:v>
                </c:pt>
                <c:pt idx="962">
                  <c:v>41359</c:v>
                </c:pt>
                <c:pt idx="963">
                  <c:v>41358</c:v>
                </c:pt>
                <c:pt idx="964">
                  <c:v>41357</c:v>
                </c:pt>
                <c:pt idx="965">
                  <c:v>41354</c:v>
                </c:pt>
                <c:pt idx="966">
                  <c:v>41353</c:v>
                </c:pt>
                <c:pt idx="967">
                  <c:v>41352</c:v>
                </c:pt>
                <c:pt idx="968">
                  <c:v>41351</c:v>
                </c:pt>
                <c:pt idx="969">
                  <c:v>41350</c:v>
                </c:pt>
                <c:pt idx="970">
                  <c:v>41347</c:v>
                </c:pt>
                <c:pt idx="971">
                  <c:v>41346</c:v>
                </c:pt>
                <c:pt idx="972">
                  <c:v>41345</c:v>
                </c:pt>
                <c:pt idx="973">
                  <c:v>41344</c:v>
                </c:pt>
                <c:pt idx="974">
                  <c:v>41343</c:v>
                </c:pt>
                <c:pt idx="975">
                  <c:v>41340</c:v>
                </c:pt>
                <c:pt idx="976">
                  <c:v>41339</c:v>
                </c:pt>
                <c:pt idx="977">
                  <c:v>41338</c:v>
                </c:pt>
                <c:pt idx="978">
                  <c:v>41337</c:v>
                </c:pt>
                <c:pt idx="979">
                  <c:v>41336</c:v>
                </c:pt>
                <c:pt idx="980">
                  <c:v>41333</c:v>
                </c:pt>
                <c:pt idx="981">
                  <c:v>41332</c:v>
                </c:pt>
                <c:pt idx="982">
                  <c:v>41331</c:v>
                </c:pt>
                <c:pt idx="983">
                  <c:v>41330</c:v>
                </c:pt>
                <c:pt idx="984">
                  <c:v>41329</c:v>
                </c:pt>
                <c:pt idx="985">
                  <c:v>41326</c:v>
                </c:pt>
                <c:pt idx="986">
                  <c:v>41325</c:v>
                </c:pt>
                <c:pt idx="987">
                  <c:v>41324</c:v>
                </c:pt>
                <c:pt idx="988">
                  <c:v>41323</c:v>
                </c:pt>
                <c:pt idx="989">
                  <c:v>41322</c:v>
                </c:pt>
                <c:pt idx="990">
                  <c:v>41319</c:v>
                </c:pt>
                <c:pt idx="991">
                  <c:v>41318</c:v>
                </c:pt>
                <c:pt idx="992">
                  <c:v>41317</c:v>
                </c:pt>
                <c:pt idx="993">
                  <c:v>41316</c:v>
                </c:pt>
                <c:pt idx="994">
                  <c:v>41315</c:v>
                </c:pt>
                <c:pt idx="995">
                  <c:v>41312</c:v>
                </c:pt>
                <c:pt idx="996">
                  <c:v>41311</c:v>
                </c:pt>
                <c:pt idx="997">
                  <c:v>41310</c:v>
                </c:pt>
                <c:pt idx="998">
                  <c:v>41309</c:v>
                </c:pt>
                <c:pt idx="999">
                  <c:v>41308</c:v>
                </c:pt>
                <c:pt idx="1000">
                  <c:v>41305</c:v>
                </c:pt>
                <c:pt idx="1001">
                  <c:v>41304</c:v>
                </c:pt>
                <c:pt idx="1002">
                  <c:v>41303</c:v>
                </c:pt>
                <c:pt idx="1003">
                  <c:v>41302</c:v>
                </c:pt>
                <c:pt idx="1004">
                  <c:v>41301</c:v>
                </c:pt>
                <c:pt idx="1005">
                  <c:v>41297</c:v>
                </c:pt>
                <c:pt idx="1006">
                  <c:v>41296</c:v>
                </c:pt>
                <c:pt idx="1007">
                  <c:v>41295</c:v>
                </c:pt>
                <c:pt idx="1008">
                  <c:v>41294</c:v>
                </c:pt>
                <c:pt idx="1009">
                  <c:v>41291</c:v>
                </c:pt>
                <c:pt idx="1010">
                  <c:v>41290</c:v>
                </c:pt>
                <c:pt idx="1011">
                  <c:v>41289</c:v>
                </c:pt>
                <c:pt idx="1012">
                  <c:v>41288</c:v>
                </c:pt>
                <c:pt idx="1013">
                  <c:v>41287</c:v>
                </c:pt>
                <c:pt idx="1014">
                  <c:v>41284</c:v>
                </c:pt>
                <c:pt idx="1015">
                  <c:v>41283</c:v>
                </c:pt>
                <c:pt idx="1016">
                  <c:v>41282</c:v>
                </c:pt>
                <c:pt idx="1017">
                  <c:v>41280</c:v>
                </c:pt>
                <c:pt idx="1018">
                  <c:v>41277</c:v>
                </c:pt>
                <c:pt idx="1019">
                  <c:v>41276</c:v>
                </c:pt>
                <c:pt idx="1020">
                  <c:v>41274</c:v>
                </c:pt>
                <c:pt idx="1021">
                  <c:v>41273</c:v>
                </c:pt>
                <c:pt idx="1022">
                  <c:v>41270</c:v>
                </c:pt>
                <c:pt idx="1023">
                  <c:v>41269</c:v>
                </c:pt>
                <c:pt idx="1024">
                  <c:v>41268</c:v>
                </c:pt>
                <c:pt idx="1025">
                  <c:v>41267</c:v>
                </c:pt>
                <c:pt idx="1026">
                  <c:v>41266</c:v>
                </c:pt>
                <c:pt idx="1027">
                  <c:v>41263</c:v>
                </c:pt>
                <c:pt idx="1028">
                  <c:v>41262</c:v>
                </c:pt>
                <c:pt idx="1029">
                  <c:v>41261</c:v>
                </c:pt>
                <c:pt idx="1030">
                  <c:v>41260</c:v>
                </c:pt>
                <c:pt idx="1031">
                  <c:v>41259</c:v>
                </c:pt>
                <c:pt idx="1032">
                  <c:v>41256</c:v>
                </c:pt>
                <c:pt idx="1033">
                  <c:v>41255</c:v>
                </c:pt>
                <c:pt idx="1034">
                  <c:v>41254</c:v>
                </c:pt>
                <c:pt idx="1035">
                  <c:v>41253</c:v>
                </c:pt>
                <c:pt idx="1036">
                  <c:v>41252</c:v>
                </c:pt>
                <c:pt idx="1037">
                  <c:v>41249</c:v>
                </c:pt>
                <c:pt idx="1038">
                  <c:v>41248</c:v>
                </c:pt>
                <c:pt idx="1039">
                  <c:v>41247</c:v>
                </c:pt>
                <c:pt idx="1040">
                  <c:v>41246</c:v>
                </c:pt>
                <c:pt idx="1041">
                  <c:v>41245</c:v>
                </c:pt>
                <c:pt idx="1042">
                  <c:v>41242</c:v>
                </c:pt>
                <c:pt idx="1043">
                  <c:v>41241</c:v>
                </c:pt>
                <c:pt idx="1044">
                  <c:v>41240</c:v>
                </c:pt>
                <c:pt idx="1045">
                  <c:v>41239</c:v>
                </c:pt>
                <c:pt idx="1046">
                  <c:v>41238</c:v>
                </c:pt>
                <c:pt idx="1047">
                  <c:v>41235</c:v>
                </c:pt>
                <c:pt idx="1048">
                  <c:v>41234</c:v>
                </c:pt>
                <c:pt idx="1049">
                  <c:v>41233</c:v>
                </c:pt>
                <c:pt idx="1050">
                  <c:v>41232</c:v>
                </c:pt>
                <c:pt idx="1051">
                  <c:v>41231</c:v>
                </c:pt>
                <c:pt idx="1052">
                  <c:v>41227</c:v>
                </c:pt>
                <c:pt idx="1053">
                  <c:v>41226</c:v>
                </c:pt>
                <c:pt idx="1054">
                  <c:v>41225</c:v>
                </c:pt>
                <c:pt idx="1055">
                  <c:v>41224</c:v>
                </c:pt>
                <c:pt idx="1056">
                  <c:v>41221</c:v>
                </c:pt>
                <c:pt idx="1057">
                  <c:v>41220</c:v>
                </c:pt>
                <c:pt idx="1058">
                  <c:v>41219</c:v>
                </c:pt>
                <c:pt idx="1059">
                  <c:v>41218</c:v>
                </c:pt>
                <c:pt idx="1060">
                  <c:v>41217</c:v>
                </c:pt>
                <c:pt idx="1061">
                  <c:v>41214</c:v>
                </c:pt>
                <c:pt idx="1062">
                  <c:v>41213</c:v>
                </c:pt>
                <c:pt idx="1063">
                  <c:v>41212</c:v>
                </c:pt>
                <c:pt idx="1064">
                  <c:v>41211</c:v>
                </c:pt>
                <c:pt idx="1065">
                  <c:v>41206</c:v>
                </c:pt>
                <c:pt idx="1066">
                  <c:v>41205</c:v>
                </c:pt>
                <c:pt idx="1067">
                  <c:v>41204</c:v>
                </c:pt>
                <c:pt idx="1068">
                  <c:v>41203</c:v>
                </c:pt>
                <c:pt idx="1069">
                  <c:v>41200</c:v>
                </c:pt>
                <c:pt idx="1070">
                  <c:v>41199</c:v>
                </c:pt>
                <c:pt idx="1071">
                  <c:v>41198</c:v>
                </c:pt>
                <c:pt idx="1072">
                  <c:v>41197</c:v>
                </c:pt>
                <c:pt idx="1073">
                  <c:v>41196</c:v>
                </c:pt>
                <c:pt idx="1074">
                  <c:v>41193</c:v>
                </c:pt>
                <c:pt idx="1075">
                  <c:v>41192</c:v>
                </c:pt>
                <c:pt idx="1076">
                  <c:v>41191</c:v>
                </c:pt>
                <c:pt idx="1077">
                  <c:v>41190</c:v>
                </c:pt>
                <c:pt idx="1078">
                  <c:v>41186</c:v>
                </c:pt>
                <c:pt idx="1079">
                  <c:v>41185</c:v>
                </c:pt>
                <c:pt idx="1080">
                  <c:v>41184</c:v>
                </c:pt>
                <c:pt idx="1081">
                  <c:v>41183</c:v>
                </c:pt>
                <c:pt idx="1082">
                  <c:v>41182</c:v>
                </c:pt>
                <c:pt idx="1083">
                  <c:v>41179</c:v>
                </c:pt>
                <c:pt idx="1084">
                  <c:v>41178</c:v>
                </c:pt>
                <c:pt idx="1085">
                  <c:v>41177</c:v>
                </c:pt>
                <c:pt idx="1086">
                  <c:v>41176</c:v>
                </c:pt>
                <c:pt idx="1087">
                  <c:v>41175</c:v>
                </c:pt>
                <c:pt idx="1088">
                  <c:v>41172</c:v>
                </c:pt>
                <c:pt idx="1089">
                  <c:v>41171</c:v>
                </c:pt>
                <c:pt idx="1090">
                  <c:v>41170</c:v>
                </c:pt>
                <c:pt idx="1091">
                  <c:v>41169</c:v>
                </c:pt>
                <c:pt idx="1092">
                  <c:v>41168</c:v>
                </c:pt>
                <c:pt idx="1093">
                  <c:v>41165</c:v>
                </c:pt>
                <c:pt idx="1094">
                  <c:v>41164</c:v>
                </c:pt>
                <c:pt idx="1095">
                  <c:v>41163</c:v>
                </c:pt>
                <c:pt idx="1096">
                  <c:v>41162</c:v>
                </c:pt>
                <c:pt idx="1097">
                  <c:v>41161</c:v>
                </c:pt>
                <c:pt idx="1098">
                  <c:v>41158</c:v>
                </c:pt>
                <c:pt idx="1099">
                  <c:v>41157</c:v>
                </c:pt>
                <c:pt idx="1100">
                  <c:v>41156</c:v>
                </c:pt>
                <c:pt idx="1101">
                  <c:v>41155</c:v>
                </c:pt>
                <c:pt idx="1102">
                  <c:v>41154</c:v>
                </c:pt>
                <c:pt idx="1103">
                  <c:v>41151</c:v>
                </c:pt>
                <c:pt idx="1104">
                  <c:v>41150</c:v>
                </c:pt>
                <c:pt idx="1105">
                  <c:v>41149</c:v>
                </c:pt>
                <c:pt idx="1106">
                  <c:v>41148</c:v>
                </c:pt>
                <c:pt idx="1107">
                  <c:v>41147</c:v>
                </c:pt>
                <c:pt idx="1108">
                  <c:v>41144</c:v>
                </c:pt>
                <c:pt idx="1109">
                  <c:v>41143</c:v>
                </c:pt>
                <c:pt idx="1110">
                  <c:v>41142</c:v>
                </c:pt>
                <c:pt idx="1111">
                  <c:v>41137</c:v>
                </c:pt>
                <c:pt idx="1112">
                  <c:v>41136</c:v>
                </c:pt>
                <c:pt idx="1113">
                  <c:v>41135</c:v>
                </c:pt>
                <c:pt idx="1114">
                  <c:v>41134</c:v>
                </c:pt>
                <c:pt idx="1115">
                  <c:v>41133</c:v>
                </c:pt>
                <c:pt idx="1116">
                  <c:v>41130</c:v>
                </c:pt>
                <c:pt idx="1117">
                  <c:v>41129</c:v>
                </c:pt>
                <c:pt idx="1118">
                  <c:v>41128</c:v>
                </c:pt>
                <c:pt idx="1119">
                  <c:v>41127</c:v>
                </c:pt>
                <c:pt idx="1120">
                  <c:v>41126</c:v>
                </c:pt>
                <c:pt idx="1121">
                  <c:v>41123</c:v>
                </c:pt>
                <c:pt idx="1122">
                  <c:v>41122</c:v>
                </c:pt>
                <c:pt idx="1123">
                  <c:v>41121</c:v>
                </c:pt>
                <c:pt idx="1124">
                  <c:v>41120</c:v>
                </c:pt>
                <c:pt idx="1125">
                  <c:v>41119</c:v>
                </c:pt>
                <c:pt idx="1126">
                  <c:v>41116</c:v>
                </c:pt>
                <c:pt idx="1127">
                  <c:v>41115</c:v>
                </c:pt>
                <c:pt idx="1128">
                  <c:v>41114</c:v>
                </c:pt>
                <c:pt idx="1129">
                  <c:v>41112</c:v>
                </c:pt>
                <c:pt idx="1130">
                  <c:v>41109</c:v>
                </c:pt>
                <c:pt idx="1131">
                  <c:v>41108</c:v>
                </c:pt>
                <c:pt idx="1132">
                  <c:v>41107</c:v>
                </c:pt>
                <c:pt idx="1133">
                  <c:v>41106</c:v>
                </c:pt>
                <c:pt idx="1134">
                  <c:v>41105</c:v>
                </c:pt>
                <c:pt idx="1135">
                  <c:v>41102</c:v>
                </c:pt>
                <c:pt idx="1136">
                  <c:v>41101</c:v>
                </c:pt>
                <c:pt idx="1137">
                  <c:v>41100</c:v>
                </c:pt>
                <c:pt idx="1138">
                  <c:v>41099</c:v>
                </c:pt>
                <c:pt idx="1139">
                  <c:v>41098</c:v>
                </c:pt>
                <c:pt idx="1140">
                  <c:v>41095</c:v>
                </c:pt>
                <c:pt idx="1141">
                  <c:v>41094</c:v>
                </c:pt>
                <c:pt idx="1142">
                  <c:v>41093</c:v>
                </c:pt>
                <c:pt idx="1143">
                  <c:v>41092</c:v>
                </c:pt>
                <c:pt idx="1144">
                  <c:v>41088</c:v>
                </c:pt>
                <c:pt idx="1145">
                  <c:v>41087</c:v>
                </c:pt>
                <c:pt idx="1146">
                  <c:v>41086</c:v>
                </c:pt>
                <c:pt idx="1147">
                  <c:v>41085</c:v>
                </c:pt>
                <c:pt idx="1148">
                  <c:v>41084</c:v>
                </c:pt>
                <c:pt idx="1149">
                  <c:v>41081</c:v>
                </c:pt>
                <c:pt idx="1150">
                  <c:v>41080</c:v>
                </c:pt>
                <c:pt idx="1151">
                  <c:v>41079</c:v>
                </c:pt>
                <c:pt idx="1152">
                  <c:v>41078</c:v>
                </c:pt>
                <c:pt idx="1153">
                  <c:v>41074</c:v>
                </c:pt>
                <c:pt idx="1154">
                  <c:v>41073</c:v>
                </c:pt>
                <c:pt idx="1155">
                  <c:v>41072</c:v>
                </c:pt>
                <c:pt idx="1156">
                  <c:v>41071</c:v>
                </c:pt>
                <c:pt idx="1157">
                  <c:v>41070</c:v>
                </c:pt>
                <c:pt idx="1158">
                  <c:v>41067</c:v>
                </c:pt>
                <c:pt idx="1159">
                  <c:v>41066</c:v>
                </c:pt>
                <c:pt idx="1160">
                  <c:v>41065</c:v>
                </c:pt>
                <c:pt idx="1161">
                  <c:v>41064</c:v>
                </c:pt>
                <c:pt idx="1162">
                  <c:v>41063</c:v>
                </c:pt>
                <c:pt idx="1163">
                  <c:v>41060</c:v>
                </c:pt>
                <c:pt idx="1164">
                  <c:v>41059</c:v>
                </c:pt>
                <c:pt idx="1165">
                  <c:v>41058</c:v>
                </c:pt>
                <c:pt idx="1166">
                  <c:v>41057</c:v>
                </c:pt>
                <c:pt idx="1167">
                  <c:v>41056</c:v>
                </c:pt>
                <c:pt idx="1168">
                  <c:v>41053</c:v>
                </c:pt>
                <c:pt idx="1169">
                  <c:v>41052</c:v>
                </c:pt>
                <c:pt idx="1170">
                  <c:v>41051</c:v>
                </c:pt>
                <c:pt idx="1171">
                  <c:v>41050</c:v>
                </c:pt>
                <c:pt idx="1172">
                  <c:v>41049</c:v>
                </c:pt>
                <c:pt idx="1173">
                  <c:v>41046</c:v>
                </c:pt>
                <c:pt idx="1174">
                  <c:v>41045</c:v>
                </c:pt>
                <c:pt idx="1175">
                  <c:v>41044</c:v>
                </c:pt>
                <c:pt idx="1176">
                  <c:v>41043</c:v>
                </c:pt>
                <c:pt idx="1177">
                  <c:v>41042</c:v>
                </c:pt>
                <c:pt idx="1178">
                  <c:v>41039</c:v>
                </c:pt>
                <c:pt idx="1179">
                  <c:v>41038</c:v>
                </c:pt>
                <c:pt idx="1180">
                  <c:v>41037</c:v>
                </c:pt>
                <c:pt idx="1181">
                  <c:v>41036</c:v>
                </c:pt>
                <c:pt idx="1182">
                  <c:v>41035</c:v>
                </c:pt>
                <c:pt idx="1183">
                  <c:v>41032</c:v>
                </c:pt>
                <c:pt idx="1184">
                  <c:v>41031</c:v>
                </c:pt>
                <c:pt idx="1185">
                  <c:v>41029</c:v>
                </c:pt>
                <c:pt idx="1186">
                  <c:v>41028</c:v>
                </c:pt>
                <c:pt idx="1187">
                  <c:v>41025</c:v>
                </c:pt>
                <c:pt idx="1188">
                  <c:v>41023</c:v>
                </c:pt>
                <c:pt idx="1189">
                  <c:v>41022</c:v>
                </c:pt>
                <c:pt idx="1190">
                  <c:v>41021</c:v>
                </c:pt>
                <c:pt idx="1191">
                  <c:v>41018</c:v>
                </c:pt>
                <c:pt idx="1192">
                  <c:v>41017</c:v>
                </c:pt>
                <c:pt idx="1193">
                  <c:v>41016</c:v>
                </c:pt>
                <c:pt idx="1194">
                  <c:v>41011</c:v>
                </c:pt>
                <c:pt idx="1195">
                  <c:v>41010</c:v>
                </c:pt>
                <c:pt idx="1196">
                  <c:v>41009</c:v>
                </c:pt>
                <c:pt idx="1197">
                  <c:v>41008</c:v>
                </c:pt>
                <c:pt idx="1198">
                  <c:v>41007</c:v>
                </c:pt>
                <c:pt idx="1199">
                  <c:v>41004</c:v>
                </c:pt>
                <c:pt idx="1200">
                  <c:v>41003</c:v>
                </c:pt>
                <c:pt idx="1201">
                  <c:v>41002</c:v>
                </c:pt>
                <c:pt idx="1202">
                  <c:v>41001</c:v>
                </c:pt>
                <c:pt idx="1203">
                  <c:v>41000</c:v>
                </c:pt>
                <c:pt idx="1204">
                  <c:v>40997</c:v>
                </c:pt>
                <c:pt idx="1205">
                  <c:v>40996</c:v>
                </c:pt>
                <c:pt idx="1206">
                  <c:v>40995</c:v>
                </c:pt>
                <c:pt idx="1207">
                  <c:v>40994</c:v>
                </c:pt>
                <c:pt idx="1208">
                  <c:v>40993</c:v>
                </c:pt>
                <c:pt idx="1209">
                  <c:v>40990</c:v>
                </c:pt>
                <c:pt idx="1210">
                  <c:v>40989</c:v>
                </c:pt>
                <c:pt idx="1211">
                  <c:v>40988</c:v>
                </c:pt>
                <c:pt idx="1212">
                  <c:v>40987</c:v>
                </c:pt>
                <c:pt idx="1213">
                  <c:v>40986</c:v>
                </c:pt>
                <c:pt idx="1214">
                  <c:v>40983</c:v>
                </c:pt>
                <c:pt idx="1215">
                  <c:v>40982</c:v>
                </c:pt>
                <c:pt idx="1216">
                  <c:v>40981</c:v>
                </c:pt>
                <c:pt idx="1217">
                  <c:v>40980</c:v>
                </c:pt>
                <c:pt idx="1218">
                  <c:v>40979</c:v>
                </c:pt>
                <c:pt idx="1219">
                  <c:v>40976</c:v>
                </c:pt>
                <c:pt idx="1220">
                  <c:v>40975</c:v>
                </c:pt>
                <c:pt idx="1221">
                  <c:v>40974</c:v>
                </c:pt>
                <c:pt idx="1222">
                  <c:v>40973</c:v>
                </c:pt>
                <c:pt idx="1223">
                  <c:v>40972</c:v>
                </c:pt>
                <c:pt idx="1224">
                  <c:v>40969</c:v>
                </c:pt>
                <c:pt idx="1225">
                  <c:v>40968</c:v>
                </c:pt>
                <c:pt idx="1226">
                  <c:v>40967</c:v>
                </c:pt>
                <c:pt idx="1227">
                  <c:v>40966</c:v>
                </c:pt>
                <c:pt idx="1228">
                  <c:v>40965</c:v>
                </c:pt>
                <c:pt idx="1229">
                  <c:v>40962</c:v>
                </c:pt>
                <c:pt idx="1230">
                  <c:v>40961</c:v>
                </c:pt>
                <c:pt idx="1231">
                  <c:v>40960</c:v>
                </c:pt>
                <c:pt idx="1232">
                  <c:v>40959</c:v>
                </c:pt>
                <c:pt idx="1233">
                  <c:v>40958</c:v>
                </c:pt>
                <c:pt idx="1234">
                  <c:v>40955</c:v>
                </c:pt>
                <c:pt idx="1235">
                  <c:v>40954</c:v>
                </c:pt>
                <c:pt idx="1236">
                  <c:v>40953</c:v>
                </c:pt>
                <c:pt idx="1237">
                  <c:v>40952</c:v>
                </c:pt>
                <c:pt idx="1238">
                  <c:v>40951</c:v>
                </c:pt>
                <c:pt idx="1239">
                  <c:v>40948</c:v>
                </c:pt>
                <c:pt idx="1240">
                  <c:v>40947</c:v>
                </c:pt>
                <c:pt idx="1241">
                  <c:v>40946</c:v>
                </c:pt>
                <c:pt idx="1242">
                  <c:v>40945</c:v>
                </c:pt>
                <c:pt idx="1243">
                  <c:v>40941</c:v>
                </c:pt>
                <c:pt idx="1244">
                  <c:v>40940</c:v>
                </c:pt>
                <c:pt idx="1245">
                  <c:v>40939</c:v>
                </c:pt>
                <c:pt idx="1246">
                  <c:v>40938</c:v>
                </c:pt>
                <c:pt idx="1247">
                  <c:v>40937</c:v>
                </c:pt>
                <c:pt idx="1248">
                  <c:v>40934</c:v>
                </c:pt>
                <c:pt idx="1249">
                  <c:v>40932</c:v>
                </c:pt>
                <c:pt idx="1250">
                  <c:v>40931</c:v>
                </c:pt>
                <c:pt idx="1251">
                  <c:v>40930</c:v>
                </c:pt>
                <c:pt idx="1252">
                  <c:v>40927</c:v>
                </c:pt>
                <c:pt idx="1253">
                  <c:v>40926</c:v>
                </c:pt>
                <c:pt idx="1254">
                  <c:v>40925</c:v>
                </c:pt>
                <c:pt idx="1255">
                  <c:v>40924</c:v>
                </c:pt>
                <c:pt idx="1256">
                  <c:v>40923</c:v>
                </c:pt>
                <c:pt idx="1257">
                  <c:v>40920</c:v>
                </c:pt>
                <c:pt idx="1258">
                  <c:v>40919</c:v>
                </c:pt>
                <c:pt idx="1259">
                  <c:v>40918</c:v>
                </c:pt>
                <c:pt idx="1260">
                  <c:v>40917</c:v>
                </c:pt>
                <c:pt idx="1261">
                  <c:v>40913</c:v>
                </c:pt>
                <c:pt idx="1262">
                  <c:v>40912</c:v>
                </c:pt>
                <c:pt idx="1263">
                  <c:v>40911</c:v>
                </c:pt>
                <c:pt idx="1264">
                  <c:v>40910</c:v>
                </c:pt>
                <c:pt idx="1265">
                  <c:v>40906</c:v>
                </c:pt>
                <c:pt idx="1266">
                  <c:v>40905</c:v>
                </c:pt>
                <c:pt idx="1267">
                  <c:v>40904</c:v>
                </c:pt>
                <c:pt idx="1268">
                  <c:v>40903</c:v>
                </c:pt>
                <c:pt idx="1269">
                  <c:v>40902</c:v>
                </c:pt>
                <c:pt idx="1270">
                  <c:v>40899</c:v>
                </c:pt>
                <c:pt idx="1271">
                  <c:v>40898</c:v>
                </c:pt>
                <c:pt idx="1272">
                  <c:v>40897</c:v>
                </c:pt>
                <c:pt idx="1273">
                  <c:v>40896</c:v>
                </c:pt>
                <c:pt idx="1274">
                  <c:v>40895</c:v>
                </c:pt>
                <c:pt idx="1275">
                  <c:v>40892</c:v>
                </c:pt>
                <c:pt idx="1276">
                  <c:v>40891</c:v>
                </c:pt>
                <c:pt idx="1277">
                  <c:v>40890</c:v>
                </c:pt>
                <c:pt idx="1278">
                  <c:v>40889</c:v>
                </c:pt>
                <c:pt idx="1279">
                  <c:v>40888</c:v>
                </c:pt>
                <c:pt idx="1280">
                  <c:v>40885</c:v>
                </c:pt>
                <c:pt idx="1281">
                  <c:v>40884</c:v>
                </c:pt>
                <c:pt idx="1282">
                  <c:v>40883</c:v>
                </c:pt>
                <c:pt idx="1283">
                  <c:v>40882</c:v>
                </c:pt>
                <c:pt idx="1284">
                  <c:v>40881</c:v>
                </c:pt>
                <c:pt idx="1285">
                  <c:v>40878</c:v>
                </c:pt>
                <c:pt idx="1286">
                  <c:v>40877</c:v>
                </c:pt>
                <c:pt idx="1287">
                  <c:v>40876</c:v>
                </c:pt>
                <c:pt idx="1288">
                  <c:v>40871</c:v>
                </c:pt>
                <c:pt idx="1289">
                  <c:v>40870</c:v>
                </c:pt>
                <c:pt idx="1290">
                  <c:v>40869</c:v>
                </c:pt>
                <c:pt idx="1291">
                  <c:v>40868</c:v>
                </c:pt>
                <c:pt idx="1292">
                  <c:v>40867</c:v>
                </c:pt>
                <c:pt idx="1293">
                  <c:v>40864</c:v>
                </c:pt>
                <c:pt idx="1294">
                  <c:v>40863</c:v>
                </c:pt>
                <c:pt idx="1295">
                  <c:v>40862</c:v>
                </c:pt>
                <c:pt idx="1296">
                  <c:v>40861</c:v>
                </c:pt>
                <c:pt idx="1297">
                  <c:v>40860</c:v>
                </c:pt>
                <c:pt idx="1298">
                  <c:v>40857</c:v>
                </c:pt>
                <c:pt idx="1299">
                  <c:v>40856</c:v>
                </c:pt>
                <c:pt idx="1300">
                  <c:v>40850</c:v>
                </c:pt>
                <c:pt idx="1301">
                  <c:v>40849</c:v>
                </c:pt>
                <c:pt idx="1302">
                  <c:v>40848</c:v>
                </c:pt>
                <c:pt idx="1303">
                  <c:v>40847</c:v>
                </c:pt>
                <c:pt idx="1304">
                  <c:v>40846</c:v>
                </c:pt>
                <c:pt idx="1305">
                  <c:v>40843</c:v>
                </c:pt>
                <c:pt idx="1306">
                  <c:v>40842</c:v>
                </c:pt>
                <c:pt idx="1307">
                  <c:v>40841</c:v>
                </c:pt>
                <c:pt idx="1308">
                  <c:v>40840</c:v>
                </c:pt>
                <c:pt idx="1309">
                  <c:v>40839</c:v>
                </c:pt>
                <c:pt idx="1310">
                  <c:v>40836</c:v>
                </c:pt>
                <c:pt idx="1311">
                  <c:v>40835</c:v>
                </c:pt>
                <c:pt idx="1312">
                  <c:v>40834</c:v>
                </c:pt>
                <c:pt idx="1313">
                  <c:v>40833</c:v>
                </c:pt>
                <c:pt idx="1314">
                  <c:v>40832</c:v>
                </c:pt>
                <c:pt idx="1315">
                  <c:v>40829</c:v>
                </c:pt>
                <c:pt idx="1316">
                  <c:v>40828</c:v>
                </c:pt>
                <c:pt idx="1317">
                  <c:v>40827</c:v>
                </c:pt>
                <c:pt idx="1318">
                  <c:v>40826</c:v>
                </c:pt>
                <c:pt idx="1319">
                  <c:v>40825</c:v>
                </c:pt>
                <c:pt idx="1320">
                  <c:v>40821</c:v>
                </c:pt>
                <c:pt idx="1321">
                  <c:v>40820</c:v>
                </c:pt>
                <c:pt idx="1322">
                  <c:v>40819</c:v>
                </c:pt>
                <c:pt idx="1323">
                  <c:v>40818</c:v>
                </c:pt>
                <c:pt idx="1324">
                  <c:v>40815</c:v>
                </c:pt>
                <c:pt idx="1325">
                  <c:v>40814</c:v>
                </c:pt>
                <c:pt idx="1326">
                  <c:v>40813</c:v>
                </c:pt>
                <c:pt idx="1327">
                  <c:v>40812</c:v>
                </c:pt>
                <c:pt idx="1328">
                  <c:v>40811</c:v>
                </c:pt>
                <c:pt idx="1329">
                  <c:v>40808</c:v>
                </c:pt>
                <c:pt idx="1330">
                  <c:v>40807</c:v>
                </c:pt>
                <c:pt idx="1331">
                  <c:v>40806</c:v>
                </c:pt>
                <c:pt idx="1332">
                  <c:v>40805</c:v>
                </c:pt>
                <c:pt idx="1333">
                  <c:v>40804</c:v>
                </c:pt>
                <c:pt idx="1334">
                  <c:v>40801</c:v>
                </c:pt>
                <c:pt idx="1335">
                  <c:v>40800</c:v>
                </c:pt>
                <c:pt idx="1336">
                  <c:v>40799</c:v>
                </c:pt>
                <c:pt idx="1337">
                  <c:v>40798</c:v>
                </c:pt>
                <c:pt idx="1338">
                  <c:v>40797</c:v>
                </c:pt>
                <c:pt idx="1339">
                  <c:v>40794</c:v>
                </c:pt>
                <c:pt idx="1340">
                  <c:v>40793</c:v>
                </c:pt>
                <c:pt idx="1341">
                  <c:v>40792</c:v>
                </c:pt>
                <c:pt idx="1342">
                  <c:v>40791</c:v>
                </c:pt>
                <c:pt idx="1343">
                  <c:v>40790</c:v>
                </c:pt>
                <c:pt idx="1344">
                  <c:v>40784</c:v>
                </c:pt>
                <c:pt idx="1345">
                  <c:v>40783</c:v>
                </c:pt>
                <c:pt idx="1346">
                  <c:v>40780</c:v>
                </c:pt>
                <c:pt idx="1347">
                  <c:v>40779</c:v>
                </c:pt>
                <c:pt idx="1348">
                  <c:v>40778</c:v>
                </c:pt>
                <c:pt idx="1349">
                  <c:v>40777</c:v>
                </c:pt>
                <c:pt idx="1350">
                  <c:v>40776</c:v>
                </c:pt>
                <c:pt idx="1351">
                  <c:v>40773</c:v>
                </c:pt>
                <c:pt idx="1352">
                  <c:v>40772</c:v>
                </c:pt>
                <c:pt idx="1353">
                  <c:v>40771</c:v>
                </c:pt>
                <c:pt idx="1354">
                  <c:v>40770</c:v>
                </c:pt>
                <c:pt idx="1355">
                  <c:v>40769</c:v>
                </c:pt>
                <c:pt idx="1356">
                  <c:v>40766</c:v>
                </c:pt>
                <c:pt idx="1357">
                  <c:v>40765</c:v>
                </c:pt>
                <c:pt idx="1358">
                  <c:v>40764</c:v>
                </c:pt>
                <c:pt idx="1359">
                  <c:v>40763</c:v>
                </c:pt>
                <c:pt idx="1360">
                  <c:v>40762</c:v>
                </c:pt>
                <c:pt idx="1361">
                  <c:v>40759</c:v>
                </c:pt>
                <c:pt idx="1362">
                  <c:v>40758</c:v>
                </c:pt>
                <c:pt idx="1363">
                  <c:v>40757</c:v>
                </c:pt>
                <c:pt idx="1364">
                  <c:v>40756</c:v>
                </c:pt>
                <c:pt idx="1365">
                  <c:v>40755</c:v>
                </c:pt>
                <c:pt idx="1366">
                  <c:v>40752</c:v>
                </c:pt>
                <c:pt idx="1367">
                  <c:v>40751</c:v>
                </c:pt>
                <c:pt idx="1368">
                  <c:v>40750</c:v>
                </c:pt>
                <c:pt idx="1369">
                  <c:v>40749</c:v>
                </c:pt>
                <c:pt idx="1370">
                  <c:v>40745</c:v>
                </c:pt>
                <c:pt idx="1371">
                  <c:v>40744</c:v>
                </c:pt>
                <c:pt idx="1372">
                  <c:v>40743</c:v>
                </c:pt>
                <c:pt idx="1373">
                  <c:v>40742</c:v>
                </c:pt>
                <c:pt idx="1374">
                  <c:v>40741</c:v>
                </c:pt>
                <c:pt idx="1375">
                  <c:v>40738</c:v>
                </c:pt>
                <c:pt idx="1376">
                  <c:v>40737</c:v>
                </c:pt>
                <c:pt idx="1377">
                  <c:v>40736</c:v>
                </c:pt>
                <c:pt idx="1378">
                  <c:v>40735</c:v>
                </c:pt>
                <c:pt idx="1379">
                  <c:v>40734</c:v>
                </c:pt>
                <c:pt idx="1380">
                  <c:v>40731</c:v>
                </c:pt>
                <c:pt idx="1381">
                  <c:v>40730</c:v>
                </c:pt>
                <c:pt idx="1382">
                  <c:v>40729</c:v>
                </c:pt>
                <c:pt idx="1383">
                  <c:v>40728</c:v>
                </c:pt>
                <c:pt idx="1384">
                  <c:v>40727</c:v>
                </c:pt>
                <c:pt idx="1385">
                  <c:v>40724</c:v>
                </c:pt>
                <c:pt idx="1386">
                  <c:v>40723</c:v>
                </c:pt>
                <c:pt idx="1387">
                  <c:v>40722</c:v>
                </c:pt>
                <c:pt idx="1388">
                  <c:v>40721</c:v>
                </c:pt>
                <c:pt idx="1389">
                  <c:v>40720</c:v>
                </c:pt>
                <c:pt idx="1390">
                  <c:v>40717</c:v>
                </c:pt>
                <c:pt idx="1391">
                  <c:v>40716</c:v>
                </c:pt>
                <c:pt idx="1392">
                  <c:v>40715</c:v>
                </c:pt>
                <c:pt idx="1393">
                  <c:v>40714</c:v>
                </c:pt>
                <c:pt idx="1394">
                  <c:v>40713</c:v>
                </c:pt>
                <c:pt idx="1395">
                  <c:v>40710</c:v>
                </c:pt>
                <c:pt idx="1396">
                  <c:v>40709</c:v>
                </c:pt>
                <c:pt idx="1397">
                  <c:v>40708</c:v>
                </c:pt>
                <c:pt idx="1398">
                  <c:v>40707</c:v>
                </c:pt>
                <c:pt idx="1399">
                  <c:v>40706</c:v>
                </c:pt>
                <c:pt idx="1400">
                  <c:v>40703</c:v>
                </c:pt>
                <c:pt idx="1401">
                  <c:v>40702</c:v>
                </c:pt>
                <c:pt idx="1402">
                  <c:v>40701</c:v>
                </c:pt>
                <c:pt idx="1403">
                  <c:v>40700</c:v>
                </c:pt>
                <c:pt idx="1404">
                  <c:v>40699</c:v>
                </c:pt>
                <c:pt idx="1405">
                  <c:v>40696</c:v>
                </c:pt>
                <c:pt idx="1406">
                  <c:v>40695</c:v>
                </c:pt>
                <c:pt idx="1407">
                  <c:v>40694</c:v>
                </c:pt>
                <c:pt idx="1408">
                  <c:v>40693</c:v>
                </c:pt>
                <c:pt idx="1409">
                  <c:v>40692</c:v>
                </c:pt>
                <c:pt idx="1410">
                  <c:v>40689</c:v>
                </c:pt>
                <c:pt idx="1411">
                  <c:v>40688</c:v>
                </c:pt>
                <c:pt idx="1412">
                  <c:v>40687</c:v>
                </c:pt>
                <c:pt idx="1413">
                  <c:v>40686</c:v>
                </c:pt>
                <c:pt idx="1414">
                  <c:v>40685</c:v>
                </c:pt>
                <c:pt idx="1415">
                  <c:v>40682</c:v>
                </c:pt>
                <c:pt idx="1416">
                  <c:v>40681</c:v>
                </c:pt>
                <c:pt idx="1417">
                  <c:v>40680</c:v>
                </c:pt>
                <c:pt idx="1418">
                  <c:v>40679</c:v>
                </c:pt>
                <c:pt idx="1419">
                  <c:v>40678</c:v>
                </c:pt>
                <c:pt idx="1420">
                  <c:v>40675</c:v>
                </c:pt>
                <c:pt idx="1421">
                  <c:v>40674</c:v>
                </c:pt>
                <c:pt idx="1422">
                  <c:v>40673</c:v>
                </c:pt>
                <c:pt idx="1423">
                  <c:v>40672</c:v>
                </c:pt>
                <c:pt idx="1424">
                  <c:v>40671</c:v>
                </c:pt>
                <c:pt idx="1425">
                  <c:v>40668</c:v>
                </c:pt>
                <c:pt idx="1426">
                  <c:v>40667</c:v>
                </c:pt>
                <c:pt idx="1427">
                  <c:v>40666</c:v>
                </c:pt>
                <c:pt idx="1428">
                  <c:v>40665</c:v>
                </c:pt>
                <c:pt idx="1429">
                  <c:v>40661</c:v>
                </c:pt>
                <c:pt idx="1430">
                  <c:v>40660</c:v>
                </c:pt>
                <c:pt idx="1431">
                  <c:v>40659</c:v>
                </c:pt>
                <c:pt idx="1432">
                  <c:v>40654</c:v>
                </c:pt>
                <c:pt idx="1433">
                  <c:v>40653</c:v>
                </c:pt>
                <c:pt idx="1434">
                  <c:v>40652</c:v>
                </c:pt>
                <c:pt idx="1435">
                  <c:v>40651</c:v>
                </c:pt>
                <c:pt idx="1436">
                  <c:v>40650</c:v>
                </c:pt>
                <c:pt idx="1437">
                  <c:v>40647</c:v>
                </c:pt>
                <c:pt idx="1438">
                  <c:v>40646</c:v>
                </c:pt>
                <c:pt idx="1439">
                  <c:v>40645</c:v>
                </c:pt>
                <c:pt idx="1440">
                  <c:v>40644</c:v>
                </c:pt>
                <c:pt idx="1441">
                  <c:v>40643</c:v>
                </c:pt>
                <c:pt idx="1442">
                  <c:v>40640</c:v>
                </c:pt>
                <c:pt idx="1443">
                  <c:v>40639</c:v>
                </c:pt>
                <c:pt idx="1444">
                  <c:v>40638</c:v>
                </c:pt>
                <c:pt idx="1445">
                  <c:v>40637</c:v>
                </c:pt>
                <c:pt idx="1446">
                  <c:v>40636</c:v>
                </c:pt>
                <c:pt idx="1447">
                  <c:v>40633</c:v>
                </c:pt>
                <c:pt idx="1448">
                  <c:v>40632</c:v>
                </c:pt>
                <c:pt idx="1449">
                  <c:v>40631</c:v>
                </c:pt>
                <c:pt idx="1450">
                  <c:v>40630</c:v>
                </c:pt>
                <c:pt idx="1451">
                  <c:v>40629</c:v>
                </c:pt>
                <c:pt idx="1452">
                  <c:v>40626</c:v>
                </c:pt>
                <c:pt idx="1453">
                  <c:v>40625</c:v>
                </c:pt>
                <c:pt idx="1454">
                  <c:v>40570</c:v>
                </c:pt>
                <c:pt idx="1455">
                  <c:v>40569</c:v>
                </c:pt>
                <c:pt idx="1456">
                  <c:v>40567</c:v>
                </c:pt>
                <c:pt idx="1457">
                  <c:v>40566</c:v>
                </c:pt>
                <c:pt idx="1458">
                  <c:v>40563</c:v>
                </c:pt>
                <c:pt idx="1459">
                  <c:v>40562</c:v>
                </c:pt>
                <c:pt idx="1460">
                  <c:v>40561</c:v>
                </c:pt>
                <c:pt idx="1461">
                  <c:v>40560</c:v>
                </c:pt>
                <c:pt idx="1462">
                  <c:v>40559</c:v>
                </c:pt>
                <c:pt idx="1463">
                  <c:v>40556</c:v>
                </c:pt>
                <c:pt idx="1464">
                  <c:v>40555</c:v>
                </c:pt>
                <c:pt idx="1465">
                  <c:v>40554</c:v>
                </c:pt>
                <c:pt idx="1466">
                  <c:v>40553</c:v>
                </c:pt>
                <c:pt idx="1467">
                  <c:v>40549</c:v>
                </c:pt>
                <c:pt idx="1468">
                  <c:v>40548</c:v>
                </c:pt>
                <c:pt idx="1469">
                  <c:v>40547</c:v>
                </c:pt>
                <c:pt idx="1470">
                  <c:v>40546</c:v>
                </c:pt>
                <c:pt idx="1471">
                  <c:v>40545</c:v>
                </c:pt>
              </c:numCache>
            </c:numRef>
          </c:cat>
          <c:val>
            <c:numRef>
              <c:f>'[Myrna (1).xlsx]egx30'!$B$2:$B$1473</c:f>
              <c:numCache>
                <c:formatCode>General</c:formatCode>
                <c:ptCount val="1472"/>
                <c:pt idx="1">
                  <c:v>12310.49</c:v>
                </c:pt>
                <c:pt idx="2">
                  <c:v>11998.72</c:v>
                </c:pt>
                <c:pt idx="3">
                  <c:v>11937.67</c:v>
                </c:pt>
                <c:pt idx="4">
                  <c:v>12023.93</c:v>
                </c:pt>
                <c:pt idx="5">
                  <c:v>12269.88</c:v>
                </c:pt>
                <c:pt idx="6">
                  <c:v>12240.53</c:v>
                </c:pt>
                <c:pt idx="7">
                  <c:v>12401.09</c:v>
                </c:pt>
                <c:pt idx="8">
                  <c:v>12657.82</c:v>
                </c:pt>
                <c:pt idx="9">
                  <c:v>12444.18</c:v>
                </c:pt>
                <c:pt idx="10">
                  <c:v>12549.17</c:v>
                </c:pt>
                <c:pt idx="11">
                  <c:v>12651.97</c:v>
                </c:pt>
                <c:pt idx="12">
                  <c:v>12448.35</c:v>
                </c:pt>
                <c:pt idx="13">
                  <c:v>12503.73</c:v>
                </c:pt>
                <c:pt idx="14">
                  <c:v>12740.05</c:v>
                </c:pt>
                <c:pt idx="15">
                  <c:v>12922.44</c:v>
                </c:pt>
                <c:pt idx="16">
                  <c:v>13114.86</c:v>
                </c:pt>
                <c:pt idx="17">
                  <c:v>13228.33</c:v>
                </c:pt>
                <c:pt idx="18">
                  <c:v>13129.27</c:v>
                </c:pt>
                <c:pt idx="19">
                  <c:v>12849.42</c:v>
                </c:pt>
                <c:pt idx="20">
                  <c:v>12883.43</c:v>
                </c:pt>
                <c:pt idx="21">
                  <c:v>12806.07</c:v>
                </c:pt>
                <c:pt idx="22">
                  <c:v>12584.26</c:v>
                </c:pt>
                <c:pt idx="23">
                  <c:v>12672.49</c:v>
                </c:pt>
                <c:pt idx="24">
                  <c:v>12926.07</c:v>
                </c:pt>
                <c:pt idx="25">
                  <c:v>13161.52</c:v>
                </c:pt>
                <c:pt idx="26">
                  <c:v>13091.05</c:v>
                </c:pt>
                <c:pt idx="27">
                  <c:v>12882.88</c:v>
                </c:pt>
                <c:pt idx="28">
                  <c:v>13002.89</c:v>
                </c:pt>
                <c:pt idx="29">
                  <c:v>12722.08</c:v>
                </c:pt>
                <c:pt idx="30">
                  <c:v>12806.77</c:v>
                </c:pt>
                <c:pt idx="31">
                  <c:v>13304.44</c:v>
                </c:pt>
                <c:pt idx="32">
                  <c:v>13436.1</c:v>
                </c:pt>
                <c:pt idx="33">
                  <c:v>13264.82</c:v>
                </c:pt>
                <c:pt idx="34">
                  <c:v>13287.76</c:v>
                </c:pt>
                <c:pt idx="35">
                  <c:v>13223.9</c:v>
                </c:pt>
                <c:pt idx="36">
                  <c:v>13089.05</c:v>
                </c:pt>
                <c:pt idx="37">
                  <c:v>13014.54</c:v>
                </c:pt>
                <c:pt idx="38">
                  <c:v>12781.16</c:v>
                </c:pt>
                <c:pt idx="39">
                  <c:v>12891.39</c:v>
                </c:pt>
                <c:pt idx="40">
                  <c:v>12824.32</c:v>
                </c:pt>
                <c:pt idx="41">
                  <c:v>12608.44</c:v>
                </c:pt>
                <c:pt idx="42">
                  <c:v>12425.17</c:v>
                </c:pt>
                <c:pt idx="43">
                  <c:v>12290.61</c:v>
                </c:pt>
                <c:pt idx="44">
                  <c:v>12344.89</c:v>
                </c:pt>
                <c:pt idx="45">
                  <c:v>12259.83</c:v>
                </c:pt>
                <c:pt idx="46">
                  <c:v>12181.98</c:v>
                </c:pt>
                <c:pt idx="47">
                  <c:v>12182.04</c:v>
                </c:pt>
                <c:pt idx="48">
                  <c:v>12251.06</c:v>
                </c:pt>
                <c:pt idx="49">
                  <c:v>12420.3</c:v>
                </c:pt>
                <c:pt idx="50">
                  <c:v>12366.96</c:v>
                </c:pt>
                <c:pt idx="51">
                  <c:v>12147.95</c:v>
                </c:pt>
                <c:pt idx="52">
                  <c:v>11752.46</c:v>
                </c:pt>
                <c:pt idx="53">
                  <c:v>11398.01</c:v>
                </c:pt>
                <c:pt idx="54">
                  <c:v>11326.03</c:v>
                </c:pt>
                <c:pt idx="55">
                  <c:v>11317.17</c:v>
                </c:pt>
                <c:pt idx="56">
                  <c:v>11385.1</c:v>
                </c:pt>
                <c:pt idx="57">
                  <c:v>11444.06</c:v>
                </c:pt>
                <c:pt idx="58">
                  <c:v>11297.93</c:v>
                </c:pt>
                <c:pt idx="59">
                  <c:v>11348.37</c:v>
                </c:pt>
                <c:pt idx="60">
                  <c:v>11502.51</c:v>
                </c:pt>
                <c:pt idx="61">
                  <c:v>11426.5</c:v>
                </c:pt>
                <c:pt idx="62">
                  <c:v>11631.41</c:v>
                </c:pt>
                <c:pt idx="63">
                  <c:v>11548.15</c:v>
                </c:pt>
                <c:pt idx="64">
                  <c:v>11453.25</c:v>
                </c:pt>
                <c:pt idx="65">
                  <c:v>11159.32</c:v>
                </c:pt>
                <c:pt idx="66">
                  <c:v>11261.82</c:v>
                </c:pt>
                <c:pt idx="67">
                  <c:v>11145.95</c:v>
                </c:pt>
                <c:pt idx="68">
                  <c:v>11353.11</c:v>
                </c:pt>
                <c:pt idx="69">
                  <c:v>11550.31</c:v>
                </c:pt>
                <c:pt idx="70">
                  <c:v>11519.8</c:v>
                </c:pt>
                <c:pt idx="71">
                  <c:v>11543.07</c:v>
                </c:pt>
                <c:pt idx="72">
                  <c:v>11277.47</c:v>
                </c:pt>
                <c:pt idx="73">
                  <c:v>11221.56</c:v>
                </c:pt>
                <c:pt idx="74">
                  <c:v>10997.38</c:v>
                </c:pt>
                <c:pt idx="75">
                  <c:v>10640.57</c:v>
                </c:pt>
                <c:pt idx="76">
                  <c:v>10694.41</c:v>
                </c:pt>
                <c:pt idx="77">
                  <c:v>10916.97</c:v>
                </c:pt>
                <c:pt idx="78">
                  <c:v>10688.16</c:v>
                </c:pt>
                <c:pt idx="79">
                  <c:v>10225.5</c:v>
                </c:pt>
                <c:pt idx="80">
                  <c:v>10096.57</c:v>
                </c:pt>
                <c:pt idx="81">
                  <c:v>9852.69</c:v>
                </c:pt>
                <c:pt idx="82">
                  <c:v>9349.9</c:v>
                </c:pt>
                <c:pt idx="83">
                  <c:v>8810.51</c:v>
                </c:pt>
                <c:pt idx="84">
                  <c:v>8524.66</c:v>
                </c:pt>
                <c:pt idx="85">
                  <c:v>8447.76</c:v>
                </c:pt>
                <c:pt idx="86">
                  <c:v>8386.0300000000007</c:v>
                </c:pt>
                <c:pt idx="87">
                  <c:v>8357.42</c:v>
                </c:pt>
                <c:pt idx="88">
                  <c:v>8343.31</c:v>
                </c:pt>
                <c:pt idx="89">
                  <c:v>8257.2099999999991</c:v>
                </c:pt>
                <c:pt idx="90">
                  <c:v>8261.14</c:v>
                </c:pt>
                <c:pt idx="91">
                  <c:v>8228.1299999999992</c:v>
                </c:pt>
                <c:pt idx="92">
                  <c:v>8274.15</c:v>
                </c:pt>
                <c:pt idx="93">
                  <c:v>8277.2099999999991</c:v>
                </c:pt>
                <c:pt idx="94">
                  <c:v>8160.4</c:v>
                </c:pt>
                <c:pt idx="95">
                  <c:v>8213.5300000000007</c:v>
                </c:pt>
                <c:pt idx="96">
                  <c:v>8243.32</c:v>
                </c:pt>
                <c:pt idx="97">
                  <c:v>8432.41</c:v>
                </c:pt>
                <c:pt idx="98">
                  <c:v>8505.1200000000008</c:v>
                </c:pt>
                <c:pt idx="99">
                  <c:v>8185.95</c:v>
                </c:pt>
                <c:pt idx="100">
                  <c:v>8232.77</c:v>
                </c:pt>
                <c:pt idx="101">
                  <c:v>8364</c:v>
                </c:pt>
                <c:pt idx="102">
                  <c:v>8436.82</c:v>
                </c:pt>
                <c:pt idx="103">
                  <c:v>8368.52</c:v>
                </c:pt>
                <c:pt idx="104">
                  <c:v>8198.51</c:v>
                </c:pt>
                <c:pt idx="105">
                  <c:v>8133.12</c:v>
                </c:pt>
                <c:pt idx="106">
                  <c:v>7881.11</c:v>
                </c:pt>
                <c:pt idx="107">
                  <c:v>7907.92</c:v>
                </c:pt>
                <c:pt idx="108">
                  <c:v>7948.93</c:v>
                </c:pt>
                <c:pt idx="109">
                  <c:v>7974.84</c:v>
                </c:pt>
                <c:pt idx="110">
                  <c:v>7904.53</c:v>
                </c:pt>
                <c:pt idx="111">
                  <c:v>7913.94</c:v>
                </c:pt>
                <c:pt idx="112">
                  <c:v>7937.79</c:v>
                </c:pt>
                <c:pt idx="113">
                  <c:v>8048.69</c:v>
                </c:pt>
                <c:pt idx="114">
                  <c:v>7974.12</c:v>
                </c:pt>
                <c:pt idx="115">
                  <c:v>7916.41</c:v>
                </c:pt>
                <c:pt idx="116">
                  <c:v>7979.25</c:v>
                </c:pt>
                <c:pt idx="117">
                  <c:v>8132.75</c:v>
                </c:pt>
                <c:pt idx="118">
                  <c:v>8188.2</c:v>
                </c:pt>
                <c:pt idx="119">
                  <c:v>8146.1</c:v>
                </c:pt>
                <c:pt idx="120">
                  <c:v>8202.43</c:v>
                </c:pt>
                <c:pt idx="121">
                  <c:v>8270.76</c:v>
                </c:pt>
                <c:pt idx="122">
                  <c:v>8241.16</c:v>
                </c:pt>
                <c:pt idx="123">
                  <c:v>8136.44</c:v>
                </c:pt>
                <c:pt idx="124">
                  <c:v>8158.04</c:v>
                </c:pt>
                <c:pt idx="125">
                  <c:v>8080.81</c:v>
                </c:pt>
                <c:pt idx="126">
                  <c:v>8032.43</c:v>
                </c:pt>
                <c:pt idx="127">
                  <c:v>8052.23</c:v>
                </c:pt>
                <c:pt idx="128">
                  <c:v>8131.49</c:v>
                </c:pt>
                <c:pt idx="129">
                  <c:v>8224.33</c:v>
                </c:pt>
                <c:pt idx="130">
                  <c:v>8186.7</c:v>
                </c:pt>
                <c:pt idx="131">
                  <c:v>8246.9</c:v>
                </c:pt>
                <c:pt idx="132">
                  <c:v>8352.27</c:v>
                </c:pt>
                <c:pt idx="133">
                  <c:v>8317.17</c:v>
                </c:pt>
                <c:pt idx="134">
                  <c:v>8347.3799999999992</c:v>
                </c:pt>
                <c:pt idx="135">
                  <c:v>8387.49</c:v>
                </c:pt>
                <c:pt idx="136">
                  <c:v>8453.5300000000007</c:v>
                </c:pt>
                <c:pt idx="137">
                  <c:v>8351.07</c:v>
                </c:pt>
                <c:pt idx="138">
                  <c:v>8377.7099999999991</c:v>
                </c:pt>
                <c:pt idx="139">
                  <c:v>8291.51</c:v>
                </c:pt>
                <c:pt idx="140">
                  <c:v>8199.65</c:v>
                </c:pt>
                <c:pt idx="141">
                  <c:v>8273.14</c:v>
                </c:pt>
                <c:pt idx="142">
                  <c:v>8223.4599999999991</c:v>
                </c:pt>
                <c:pt idx="143">
                  <c:v>8255.36</c:v>
                </c:pt>
                <c:pt idx="144">
                  <c:v>8104.57</c:v>
                </c:pt>
                <c:pt idx="145">
                  <c:v>7973.45</c:v>
                </c:pt>
                <c:pt idx="146">
                  <c:v>7930.14</c:v>
                </c:pt>
                <c:pt idx="147">
                  <c:v>7983.15</c:v>
                </c:pt>
                <c:pt idx="148">
                  <c:v>8030.85</c:v>
                </c:pt>
                <c:pt idx="149">
                  <c:v>7914.74</c:v>
                </c:pt>
                <c:pt idx="150">
                  <c:v>7539.99</c:v>
                </c:pt>
                <c:pt idx="151">
                  <c:v>7517.78</c:v>
                </c:pt>
                <c:pt idx="152">
                  <c:v>7463.72</c:v>
                </c:pt>
                <c:pt idx="153">
                  <c:v>7436.87</c:v>
                </c:pt>
                <c:pt idx="154">
                  <c:v>7503.36</c:v>
                </c:pt>
                <c:pt idx="155">
                  <c:v>7596.96</c:v>
                </c:pt>
                <c:pt idx="156">
                  <c:v>7628.64</c:v>
                </c:pt>
                <c:pt idx="157">
                  <c:v>7599.64</c:v>
                </c:pt>
                <c:pt idx="158">
                  <c:v>7583.06</c:v>
                </c:pt>
                <c:pt idx="159">
                  <c:v>7559.87</c:v>
                </c:pt>
                <c:pt idx="160">
                  <c:v>7457.5</c:v>
                </c:pt>
                <c:pt idx="161">
                  <c:v>7506.18</c:v>
                </c:pt>
                <c:pt idx="162">
                  <c:v>7517.43</c:v>
                </c:pt>
                <c:pt idx="163">
                  <c:v>7182.8</c:v>
                </c:pt>
                <c:pt idx="164">
                  <c:v>6981.72</c:v>
                </c:pt>
                <c:pt idx="165">
                  <c:v>6942.52</c:v>
                </c:pt>
                <c:pt idx="166">
                  <c:v>6931.94</c:v>
                </c:pt>
                <c:pt idx="167">
                  <c:v>6903.81</c:v>
                </c:pt>
                <c:pt idx="168">
                  <c:v>6851.61</c:v>
                </c:pt>
                <c:pt idx="169">
                  <c:v>7253.31</c:v>
                </c:pt>
                <c:pt idx="170">
                  <c:v>7156.49</c:v>
                </c:pt>
                <c:pt idx="171">
                  <c:v>7250.92</c:v>
                </c:pt>
                <c:pt idx="172">
                  <c:v>7203.64</c:v>
                </c:pt>
                <c:pt idx="173">
                  <c:v>7337.97</c:v>
                </c:pt>
                <c:pt idx="174">
                  <c:v>7420.39</c:v>
                </c:pt>
                <c:pt idx="175">
                  <c:v>7414.81</c:v>
                </c:pt>
                <c:pt idx="176">
                  <c:v>7570.05</c:v>
                </c:pt>
                <c:pt idx="177">
                  <c:v>7645.21</c:v>
                </c:pt>
                <c:pt idx="178">
                  <c:v>7650.62</c:v>
                </c:pt>
                <c:pt idx="179">
                  <c:v>7756.3</c:v>
                </c:pt>
                <c:pt idx="180">
                  <c:v>7780.13</c:v>
                </c:pt>
                <c:pt idx="181">
                  <c:v>7717.35</c:v>
                </c:pt>
                <c:pt idx="182">
                  <c:v>7639.59</c:v>
                </c:pt>
                <c:pt idx="183">
                  <c:v>7563.5</c:v>
                </c:pt>
                <c:pt idx="184">
                  <c:v>7617.88</c:v>
                </c:pt>
                <c:pt idx="185">
                  <c:v>7572.39</c:v>
                </c:pt>
                <c:pt idx="186">
                  <c:v>7483.65</c:v>
                </c:pt>
                <c:pt idx="187">
                  <c:v>7452.88</c:v>
                </c:pt>
                <c:pt idx="188">
                  <c:v>7486.13</c:v>
                </c:pt>
                <c:pt idx="189">
                  <c:v>7531.15</c:v>
                </c:pt>
                <c:pt idx="190">
                  <c:v>7543.43</c:v>
                </c:pt>
                <c:pt idx="191">
                  <c:v>7497.33</c:v>
                </c:pt>
                <c:pt idx="192">
                  <c:v>7417.08</c:v>
                </c:pt>
                <c:pt idx="193">
                  <c:v>7494.76</c:v>
                </c:pt>
                <c:pt idx="194">
                  <c:v>7499.49</c:v>
                </c:pt>
                <c:pt idx="195">
                  <c:v>7637.04</c:v>
                </c:pt>
                <c:pt idx="196">
                  <c:v>7549.97</c:v>
                </c:pt>
                <c:pt idx="197">
                  <c:v>7409.27</c:v>
                </c:pt>
                <c:pt idx="198">
                  <c:v>7373</c:v>
                </c:pt>
                <c:pt idx="199">
                  <c:v>7520.52</c:v>
                </c:pt>
                <c:pt idx="200">
                  <c:v>7503.4</c:v>
                </c:pt>
                <c:pt idx="201">
                  <c:v>7621.91</c:v>
                </c:pt>
                <c:pt idx="202">
                  <c:v>7646.02</c:v>
                </c:pt>
                <c:pt idx="203">
                  <c:v>7571.7</c:v>
                </c:pt>
                <c:pt idx="204">
                  <c:v>7547.49</c:v>
                </c:pt>
                <c:pt idx="205">
                  <c:v>7442.44</c:v>
                </c:pt>
                <c:pt idx="206">
                  <c:v>7531.59</c:v>
                </c:pt>
                <c:pt idx="207">
                  <c:v>7773.23</c:v>
                </c:pt>
                <c:pt idx="208">
                  <c:v>7863.58</c:v>
                </c:pt>
                <c:pt idx="209">
                  <c:v>7886.82</c:v>
                </c:pt>
                <c:pt idx="210">
                  <c:v>7743.41</c:v>
                </c:pt>
                <c:pt idx="211">
                  <c:v>7781.45</c:v>
                </c:pt>
                <c:pt idx="212">
                  <c:v>7799.86</c:v>
                </c:pt>
                <c:pt idx="213">
                  <c:v>7864.03</c:v>
                </c:pt>
                <c:pt idx="214">
                  <c:v>7662.44</c:v>
                </c:pt>
                <c:pt idx="215">
                  <c:v>7517.02</c:v>
                </c:pt>
                <c:pt idx="216">
                  <c:v>7463.1</c:v>
                </c:pt>
                <c:pt idx="217">
                  <c:v>7420.61</c:v>
                </c:pt>
                <c:pt idx="218">
                  <c:v>7331.05</c:v>
                </c:pt>
                <c:pt idx="219">
                  <c:v>7342.46</c:v>
                </c:pt>
                <c:pt idx="220">
                  <c:v>7403.77</c:v>
                </c:pt>
                <c:pt idx="221">
                  <c:v>7478.74</c:v>
                </c:pt>
                <c:pt idx="222">
                  <c:v>7459.84</c:v>
                </c:pt>
                <c:pt idx="223">
                  <c:v>7657.98</c:v>
                </c:pt>
                <c:pt idx="224">
                  <c:v>7577.02</c:v>
                </c:pt>
                <c:pt idx="225">
                  <c:v>7521.2</c:v>
                </c:pt>
                <c:pt idx="226">
                  <c:v>7524.99</c:v>
                </c:pt>
                <c:pt idx="227">
                  <c:v>7485.06</c:v>
                </c:pt>
                <c:pt idx="228">
                  <c:v>7567.46</c:v>
                </c:pt>
                <c:pt idx="229">
                  <c:v>7494.1</c:v>
                </c:pt>
                <c:pt idx="230">
                  <c:v>7480.11</c:v>
                </c:pt>
                <c:pt idx="231">
                  <c:v>7548.22</c:v>
                </c:pt>
                <c:pt idx="232">
                  <c:v>7495.47</c:v>
                </c:pt>
                <c:pt idx="233">
                  <c:v>7430.33</c:v>
                </c:pt>
                <c:pt idx="234">
                  <c:v>7494.12</c:v>
                </c:pt>
                <c:pt idx="235">
                  <c:v>7465.86</c:v>
                </c:pt>
                <c:pt idx="236">
                  <c:v>7485.69</c:v>
                </c:pt>
                <c:pt idx="237">
                  <c:v>7228.68</c:v>
                </c:pt>
                <c:pt idx="238">
                  <c:v>7139.44</c:v>
                </c:pt>
                <c:pt idx="239">
                  <c:v>7003.85</c:v>
                </c:pt>
                <c:pt idx="240">
                  <c:v>6563.83</c:v>
                </c:pt>
                <c:pt idx="241">
                  <c:v>6563.65</c:v>
                </c:pt>
                <c:pt idx="242">
                  <c:v>6372.64</c:v>
                </c:pt>
                <c:pt idx="243">
                  <c:v>6339.76</c:v>
                </c:pt>
                <c:pt idx="244">
                  <c:v>6261.41</c:v>
                </c:pt>
                <c:pt idx="245">
                  <c:v>6214.94</c:v>
                </c:pt>
                <c:pt idx="246">
                  <c:v>6089.34</c:v>
                </c:pt>
                <c:pt idx="247">
                  <c:v>6076.57</c:v>
                </c:pt>
                <c:pt idx="248">
                  <c:v>6115.54</c:v>
                </c:pt>
                <c:pt idx="249">
                  <c:v>6146.93</c:v>
                </c:pt>
                <c:pt idx="250">
                  <c:v>6156.01</c:v>
                </c:pt>
                <c:pt idx="251">
                  <c:v>6079.13</c:v>
                </c:pt>
                <c:pt idx="252">
                  <c:v>6054.03</c:v>
                </c:pt>
                <c:pt idx="253">
                  <c:v>6104.74</c:v>
                </c:pt>
                <c:pt idx="254">
                  <c:v>6086.45</c:v>
                </c:pt>
                <c:pt idx="255">
                  <c:v>6007.88</c:v>
                </c:pt>
                <c:pt idx="256">
                  <c:v>5944.47</c:v>
                </c:pt>
                <c:pt idx="257">
                  <c:v>5947.7</c:v>
                </c:pt>
                <c:pt idx="258">
                  <c:v>5894.6</c:v>
                </c:pt>
                <c:pt idx="259">
                  <c:v>5800.05</c:v>
                </c:pt>
                <c:pt idx="260">
                  <c:v>5753.74</c:v>
                </c:pt>
                <c:pt idx="261">
                  <c:v>5813.72</c:v>
                </c:pt>
                <c:pt idx="262">
                  <c:v>6062.65</c:v>
                </c:pt>
                <c:pt idx="263">
                  <c:v>6004.41</c:v>
                </c:pt>
                <c:pt idx="264">
                  <c:v>6174.77</c:v>
                </c:pt>
                <c:pt idx="265">
                  <c:v>6126.47</c:v>
                </c:pt>
                <c:pt idx="266">
                  <c:v>6202.22</c:v>
                </c:pt>
                <c:pt idx="267">
                  <c:v>6066.54</c:v>
                </c:pt>
                <c:pt idx="268">
                  <c:v>6008.85</c:v>
                </c:pt>
                <c:pt idx="269">
                  <c:v>5906.92</c:v>
                </c:pt>
                <c:pt idx="270">
                  <c:v>5992.72</c:v>
                </c:pt>
                <c:pt idx="271">
                  <c:v>5986.78</c:v>
                </c:pt>
                <c:pt idx="272">
                  <c:v>5960.59</c:v>
                </c:pt>
                <c:pt idx="273">
                  <c:v>5896.56</c:v>
                </c:pt>
                <c:pt idx="274">
                  <c:v>5893.54</c:v>
                </c:pt>
                <c:pt idx="275">
                  <c:v>5713.35</c:v>
                </c:pt>
                <c:pt idx="276">
                  <c:v>5776.59</c:v>
                </c:pt>
                <c:pt idx="277">
                  <c:v>6097.45</c:v>
                </c:pt>
                <c:pt idx="278">
                  <c:v>5941.19</c:v>
                </c:pt>
                <c:pt idx="279">
                  <c:v>5760.19</c:v>
                </c:pt>
                <c:pt idx="280">
                  <c:v>5857.7</c:v>
                </c:pt>
                <c:pt idx="281">
                  <c:v>6205.23</c:v>
                </c:pt>
                <c:pt idx="282">
                  <c:v>6463.92</c:v>
                </c:pt>
                <c:pt idx="283">
                  <c:v>6634.98</c:v>
                </c:pt>
                <c:pt idx="284">
                  <c:v>6782.35</c:v>
                </c:pt>
                <c:pt idx="285">
                  <c:v>6922.71</c:v>
                </c:pt>
                <c:pt idx="286">
                  <c:v>7021.42</c:v>
                </c:pt>
                <c:pt idx="287">
                  <c:v>6982.25</c:v>
                </c:pt>
                <c:pt idx="288">
                  <c:v>7089.06</c:v>
                </c:pt>
                <c:pt idx="289">
                  <c:v>7006.01</c:v>
                </c:pt>
                <c:pt idx="290">
                  <c:v>6981.01</c:v>
                </c:pt>
                <c:pt idx="291">
                  <c:v>6794.75</c:v>
                </c:pt>
                <c:pt idx="292">
                  <c:v>6744.47</c:v>
                </c:pt>
                <c:pt idx="293">
                  <c:v>6749.11</c:v>
                </c:pt>
                <c:pt idx="294">
                  <c:v>6812.65</c:v>
                </c:pt>
                <c:pt idx="295">
                  <c:v>6769.08</c:v>
                </c:pt>
                <c:pt idx="296">
                  <c:v>6762.26</c:v>
                </c:pt>
                <c:pt idx="297">
                  <c:v>6707.66</c:v>
                </c:pt>
                <c:pt idx="298">
                  <c:v>6669.8</c:v>
                </c:pt>
                <c:pt idx="299">
                  <c:v>6488.51</c:v>
                </c:pt>
                <c:pt idx="300">
                  <c:v>6421</c:v>
                </c:pt>
                <c:pt idx="301">
                  <c:v>6408.12</c:v>
                </c:pt>
                <c:pt idx="302">
                  <c:v>6395.2</c:v>
                </c:pt>
                <c:pt idx="303">
                  <c:v>6637.91</c:v>
                </c:pt>
                <c:pt idx="304">
                  <c:v>6629.32</c:v>
                </c:pt>
                <c:pt idx="305">
                  <c:v>6608.01</c:v>
                </c:pt>
                <c:pt idx="306">
                  <c:v>6777.81</c:v>
                </c:pt>
                <c:pt idx="307">
                  <c:v>6837.42</c:v>
                </c:pt>
                <c:pt idx="308">
                  <c:v>6779.28</c:v>
                </c:pt>
                <c:pt idx="309">
                  <c:v>6649.72</c:v>
                </c:pt>
                <c:pt idx="310">
                  <c:v>6424.88</c:v>
                </c:pt>
                <c:pt idx="311">
                  <c:v>6356.65</c:v>
                </c:pt>
                <c:pt idx="312">
                  <c:v>6477.73</c:v>
                </c:pt>
                <c:pt idx="313">
                  <c:v>6427.82</c:v>
                </c:pt>
                <c:pt idx="314">
                  <c:v>6391.07</c:v>
                </c:pt>
                <c:pt idx="315">
                  <c:v>6321.39</c:v>
                </c:pt>
                <c:pt idx="316">
                  <c:v>6451.32</c:v>
                </c:pt>
                <c:pt idx="317">
                  <c:v>6607.53</c:v>
                </c:pt>
                <c:pt idx="318">
                  <c:v>6568.97</c:v>
                </c:pt>
                <c:pt idx="319">
                  <c:v>6413.97</c:v>
                </c:pt>
                <c:pt idx="320">
                  <c:v>6407.33</c:v>
                </c:pt>
                <c:pt idx="321">
                  <c:v>6480.65</c:v>
                </c:pt>
                <c:pt idx="322">
                  <c:v>6522.12</c:v>
                </c:pt>
                <c:pt idx="323">
                  <c:v>6806.67</c:v>
                </c:pt>
                <c:pt idx="324">
                  <c:v>6801.9</c:v>
                </c:pt>
                <c:pt idx="325">
                  <c:v>6824.74</c:v>
                </c:pt>
                <c:pt idx="326">
                  <c:v>7138.81</c:v>
                </c:pt>
                <c:pt idx="327">
                  <c:v>7347.22</c:v>
                </c:pt>
                <c:pt idx="328">
                  <c:v>7541.72</c:v>
                </c:pt>
                <c:pt idx="329">
                  <c:v>7450.36</c:v>
                </c:pt>
                <c:pt idx="330">
                  <c:v>7432.96</c:v>
                </c:pt>
                <c:pt idx="331">
                  <c:v>7434.69</c:v>
                </c:pt>
                <c:pt idx="332">
                  <c:v>7413.01</c:v>
                </c:pt>
                <c:pt idx="333">
                  <c:v>7507.89</c:v>
                </c:pt>
                <c:pt idx="334">
                  <c:v>7479.59</c:v>
                </c:pt>
                <c:pt idx="335">
                  <c:v>7534.08</c:v>
                </c:pt>
                <c:pt idx="336">
                  <c:v>7577.53</c:v>
                </c:pt>
                <c:pt idx="337">
                  <c:v>7653.14</c:v>
                </c:pt>
                <c:pt idx="338">
                  <c:v>7611.03</c:v>
                </c:pt>
                <c:pt idx="339">
                  <c:v>7669.14</c:v>
                </c:pt>
                <c:pt idx="340">
                  <c:v>7658.95</c:v>
                </c:pt>
                <c:pt idx="341">
                  <c:v>7621.67</c:v>
                </c:pt>
                <c:pt idx="342">
                  <c:v>7538.22</c:v>
                </c:pt>
                <c:pt idx="343">
                  <c:v>7594.45</c:v>
                </c:pt>
                <c:pt idx="344">
                  <c:v>7669.12</c:v>
                </c:pt>
                <c:pt idx="345">
                  <c:v>7650.65</c:v>
                </c:pt>
                <c:pt idx="346">
                  <c:v>7547.66</c:v>
                </c:pt>
                <c:pt idx="347">
                  <c:v>7491.67</c:v>
                </c:pt>
                <c:pt idx="348">
                  <c:v>7354.56</c:v>
                </c:pt>
                <c:pt idx="349">
                  <c:v>7239.27</c:v>
                </c:pt>
                <c:pt idx="350">
                  <c:v>7263.29</c:v>
                </c:pt>
                <c:pt idx="351">
                  <c:v>7310.71</c:v>
                </c:pt>
                <c:pt idx="352">
                  <c:v>7332.88</c:v>
                </c:pt>
                <c:pt idx="353">
                  <c:v>7331.53</c:v>
                </c:pt>
                <c:pt idx="354">
                  <c:v>7409.06</c:v>
                </c:pt>
                <c:pt idx="355">
                  <c:v>7346.54</c:v>
                </c:pt>
                <c:pt idx="356">
                  <c:v>7285.25</c:v>
                </c:pt>
                <c:pt idx="357">
                  <c:v>7234.46</c:v>
                </c:pt>
                <c:pt idx="358">
                  <c:v>7267.52</c:v>
                </c:pt>
                <c:pt idx="359">
                  <c:v>7266.42</c:v>
                </c:pt>
                <c:pt idx="360">
                  <c:v>7175.59</c:v>
                </c:pt>
                <c:pt idx="361">
                  <c:v>7158.1</c:v>
                </c:pt>
                <c:pt idx="362">
                  <c:v>7082</c:v>
                </c:pt>
                <c:pt idx="363">
                  <c:v>7039.33</c:v>
                </c:pt>
                <c:pt idx="364">
                  <c:v>7050.02</c:v>
                </c:pt>
                <c:pt idx="365">
                  <c:v>6924.05</c:v>
                </c:pt>
                <c:pt idx="366">
                  <c:v>7166.62</c:v>
                </c:pt>
                <c:pt idx="367">
                  <c:v>7273.92</c:v>
                </c:pt>
                <c:pt idx="368">
                  <c:v>7295.96</c:v>
                </c:pt>
                <c:pt idx="369">
                  <c:v>7150.47</c:v>
                </c:pt>
                <c:pt idx="370">
                  <c:v>7203.86</c:v>
                </c:pt>
                <c:pt idx="371">
                  <c:v>7252.43</c:v>
                </c:pt>
                <c:pt idx="372">
                  <c:v>7055.28</c:v>
                </c:pt>
                <c:pt idx="373">
                  <c:v>7078.83</c:v>
                </c:pt>
                <c:pt idx="374">
                  <c:v>6873.49</c:v>
                </c:pt>
                <c:pt idx="375">
                  <c:v>6836.95</c:v>
                </c:pt>
                <c:pt idx="376">
                  <c:v>6654.06</c:v>
                </c:pt>
                <c:pt idx="377">
                  <c:v>6784.09</c:v>
                </c:pt>
                <c:pt idx="378">
                  <c:v>7172.63</c:v>
                </c:pt>
                <c:pt idx="379">
                  <c:v>7240.77</c:v>
                </c:pt>
                <c:pt idx="380">
                  <c:v>7398.43</c:v>
                </c:pt>
                <c:pt idx="381">
                  <c:v>7594.05</c:v>
                </c:pt>
                <c:pt idx="382">
                  <c:v>7625.76</c:v>
                </c:pt>
                <c:pt idx="383">
                  <c:v>7879.82</c:v>
                </c:pt>
                <c:pt idx="384">
                  <c:v>7911.88</c:v>
                </c:pt>
                <c:pt idx="385">
                  <c:v>8083.18</c:v>
                </c:pt>
                <c:pt idx="386">
                  <c:v>8028.69</c:v>
                </c:pt>
                <c:pt idx="387">
                  <c:v>8011.06</c:v>
                </c:pt>
                <c:pt idx="388">
                  <c:v>8114.08</c:v>
                </c:pt>
                <c:pt idx="389">
                  <c:v>8181.95</c:v>
                </c:pt>
                <c:pt idx="390">
                  <c:v>8087.54</c:v>
                </c:pt>
                <c:pt idx="391">
                  <c:v>8158.31</c:v>
                </c:pt>
                <c:pt idx="392">
                  <c:v>8191.53</c:v>
                </c:pt>
                <c:pt idx="393">
                  <c:v>8105.69</c:v>
                </c:pt>
                <c:pt idx="394">
                  <c:v>7949.89</c:v>
                </c:pt>
                <c:pt idx="395">
                  <c:v>7887.87</c:v>
                </c:pt>
                <c:pt idx="396">
                  <c:v>8004.83</c:v>
                </c:pt>
                <c:pt idx="397">
                  <c:v>8087.24</c:v>
                </c:pt>
                <c:pt idx="398">
                  <c:v>8049.69</c:v>
                </c:pt>
                <c:pt idx="399">
                  <c:v>8022.91</c:v>
                </c:pt>
                <c:pt idx="400">
                  <c:v>7882.62</c:v>
                </c:pt>
                <c:pt idx="401">
                  <c:v>7686.91</c:v>
                </c:pt>
                <c:pt idx="402">
                  <c:v>7587.07</c:v>
                </c:pt>
                <c:pt idx="403">
                  <c:v>7691.35</c:v>
                </c:pt>
                <c:pt idx="404">
                  <c:v>7617.39</c:v>
                </c:pt>
                <c:pt idx="405">
                  <c:v>7550.98</c:v>
                </c:pt>
                <c:pt idx="406">
                  <c:v>7752.94</c:v>
                </c:pt>
                <c:pt idx="407">
                  <c:v>7870.78</c:v>
                </c:pt>
                <c:pt idx="408">
                  <c:v>8218.25</c:v>
                </c:pt>
                <c:pt idx="409">
                  <c:v>8314.7199999999993</c:v>
                </c:pt>
                <c:pt idx="410">
                  <c:v>8371.5300000000007</c:v>
                </c:pt>
                <c:pt idx="411">
                  <c:v>8511.98</c:v>
                </c:pt>
                <c:pt idx="412">
                  <c:v>8406.17</c:v>
                </c:pt>
                <c:pt idx="413">
                  <c:v>8456.82</c:v>
                </c:pt>
                <c:pt idx="414">
                  <c:v>8444.93</c:v>
                </c:pt>
                <c:pt idx="415">
                  <c:v>8489.41</c:v>
                </c:pt>
                <c:pt idx="416">
                  <c:v>8535.19</c:v>
                </c:pt>
                <c:pt idx="417">
                  <c:v>8576.7099999999991</c:v>
                </c:pt>
                <c:pt idx="418">
                  <c:v>8556.5499999999993</c:v>
                </c:pt>
                <c:pt idx="419">
                  <c:v>8556.1</c:v>
                </c:pt>
                <c:pt idx="420">
                  <c:v>8515.6299999999992</c:v>
                </c:pt>
                <c:pt idx="421">
                  <c:v>8534.1299999999992</c:v>
                </c:pt>
                <c:pt idx="422">
                  <c:v>8626.4599999999991</c:v>
                </c:pt>
                <c:pt idx="423">
                  <c:v>8639.43</c:v>
                </c:pt>
                <c:pt idx="424">
                  <c:v>8660.93</c:v>
                </c:pt>
                <c:pt idx="425">
                  <c:v>8672.33</c:v>
                </c:pt>
                <c:pt idx="426">
                  <c:v>8728.8700000000008</c:v>
                </c:pt>
                <c:pt idx="427">
                  <c:v>8780.76</c:v>
                </c:pt>
                <c:pt idx="428">
                  <c:v>8905.6</c:v>
                </c:pt>
                <c:pt idx="429">
                  <c:v>8847.59</c:v>
                </c:pt>
                <c:pt idx="430">
                  <c:v>8745.0400000000009</c:v>
                </c:pt>
                <c:pt idx="431">
                  <c:v>8782.5499999999993</c:v>
                </c:pt>
                <c:pt idx="432">
                  <c:v>8912.0499999999993</c:v>
                </c:pt>
                <c:pt idx="433">
                  <c:v>8966.7099999999991</c:v>
                </c:pt>
                <c:pt idx="434">
                  <c:v>8975.32</c:v>
                </c:pt>
                <c:pt idx="435">
                  <c:v>9050.76</c:v>
                </c:pt>
                <c:pt idx="436">
                  <c:v>9121.92</c:v>
                </c:pt>
                <c:pt idx="437">
                  <c:v>8988.0300000000007</c:v>
                </c:pt>
                <c:pt idx="438">
                  <c:v>8826.4500000000007</c:v>
                </c:pt>
                <c:pt idx="439">
                  <c:v>8877.68</c:v>
                </c:pt>
                <c:pt idx="440">
                  <c:v>8798.17</c:v>
                </c:pt>
                <c:pt idx="441">
                  <c:v>8260.92</c:v>
                </c:pt>
                <c:pt idx="442">
                  <c:v>8303.3700000000008</c:v>
                </c:pt>
                <c:pt idx="443">
                  <c:v>8526.43</c:v>
                </c:pt>
                <c:pt idx="444">
                  <c:v>8674.34</c:v>
                </c:pt>
                <c:pt idx="445">
                  <c:v>8691.85</c:v>
                </c:pt>
                <c:pt idx="446">
                  <c:v>8692</c:v>
                </c:pt>
                <c:pt idx="447">
                  <c:v>8742.42</c:v>
                </c:pt>
                <c:pt idx="448">
                  <c:v>8756.31</c:v>
                </c:pt>
                <c:pt idx="449">
                  <c:v>8828.33</c:v>
                </c:pt>
                <c:pt idx="450">
                  <c:v>8652.1200000000008</c:v>
                </c:pt>
                <c:pt idx="451">
                  <c:v>8562.9699999999993</c:v>
                </c:pt>
                <c:pt idx="452">
                  <c:v>8672.2900000000009</c:v>
                </c:pt>
                <c:pt idx="453">
                  <c:v>8488.49</c:v>
                </c:pt>
                <c:pt idx="454">
                  <c:v>8330.52</c:v>
                </c:pt>
                <c:pt idx="455">
                  <c:v>8493.68</c:v>
                </c:pt>
                <c:pt idx="456">
                  <c:v>8633.86</c:v>
                </c:pt>
                <c:pt idx="457">
                  <c:v>8731.2900000000009</c:v>
                </c:pt>
                <c:pt idx="458">
                  <c:v>8629.49</c:v>
                </c:pt>
                <c:pt idx="459">
                  <c:v>8575.27</c:v>
                </c:pt>
                <c:pt idx="460">
                  <c:v>8595.7800000000007</c:v>
                </c:pt>
                <c:pt idx="461">
                  <c:v>8765.34</c:v>
                </c:pt>
                <c:pt idx="462">
                  <c:v>8886.84</c:v>
                </c:pt>
                <c:pt idx="463">
                  <c:v>8896.68</c:v>
                </c:pt>
                <c:pt idx="464">
                  <c:v>8927.5300000000007</c:v>
                </c:pt>
                <c:pt idx="465">
                  <c:v>8892.5300000000007</c:v>
                </c:pt>
                <c:pt idx="466">
                  <c:v>8788.9</c:v>
                </c:pt>
                <c:pt idx="467">
                  <c:v>8716.3700000000008</c:v>
                </c:pt>
                <c:pt idx="468">
                  <c:v>8508.24</c:v>
                </c:pt>
                <c:pt idx="469">
                  <c:v>8607.66</c:v>
                </c:pt>
                <c:pt idx="470">
                  <c:v>8891.73</c:v>
                </c:pt>
                <c:pt idx="471">
                  <c:v>9099.33</c:v>
                </c:pt>
                <c:pt idx="472">
                  <c:v>9134.7800000000007</c:v>
                </c:pt>
                <c:pt idx="473">
                  <c:v>9118.9699999999993</c:v>
                </c:pt>
                <c:pt idx="474">
                  <c:v>9062.99</c:v>
                </c:pt>
                <c:pt idx="475">
                  <c:v>9052.5</c:v>
                </c:pt>
                <c:pt idx="476">
                  <c:v>9198.4599999999991</c:v>
                </c:pt>
                <c:pt idx="477">
                  <c:v>9367.5400000000009</c:v>
                </c:pt>
                <c:pt idx="478">
                  <c:v>9374.1200000000008</c:v>
                </c:pt>
                <c:pt idx="479">
                  <c:v>9354.73</c:v>
                </c:pt>
                <c:pt idx="480">
                  <c:v>9518.2800000000007</c:v>
                </c:pt>
                <c:pt idx="481">
                  <c:v>9484.08</c:v>
                </c:pt>
                <c:pt idx="482">
                  <c:v>9561.33</c:v>
                </c:pt>
                <c:pt idx="483">
                  <c:v>9529.01</c:v>
                </c:pt>
                <c:pt idx="484">
                  <c:v>9726.0300000000007</c:v>
                </c:pt>
                <c:pt idx="485">
                  <c:v>9640.77</c:v>
                </c:pt>
                <c:pt idx="486">
                  <c:v>9576.4599999999991</c:v>
                </c:pt>
                <c:pt idx="487">
                  <c:v>9709.5</c:v>
                </c:pt>
                <c:pt idx="488">
                  <c:v>9713.61</c:v>
                </c:pt>
                <c:pt idx="489">
                  <c:v>9638.41</c:v>
                </c:pt>
                <c:pt idx="490">
                  <c:v>9575.98</c:v>
                </c:pt>
                <c:pt idx="491">
                  <c:v>9461.06</c:v>
                </c:pt>
                <c:pt idx="492">
                  <c:v>9475.27</c:v>
                </c:pt>
                <c:pt idx="493">
                  <c:v>9456.33</c:v>
                </c:pt>
                <c:pt idx="494">
                  <c:v>9283.59</c:v>
                </c:pt>
                <c:pt idx="495">
                  <c:v>9334.01</c:v>
                </c:pt>
                <c:pt idx="496">
                  <c:v>9469.08</c:v>
                </c:pt>
                <c:pt idx="497">
                  <c:v>9611.66</c:v>
                </c:pt>
                <c:pt idx="498">
                  <c:v>9601.14</c:v>
                </c:pt>
                <c:pt idx="499">
                  <c:v>9494.5499999999993</c:v>
                </c:pt>
                <c:pt idx="500">
                  <c:v>9481.2000000000007</c:v>
                </c:pt>
                <c:pt idx="501">
                  <c:v>9537.23</c:v>
                </c:pt>
                <c:pt idx="502">
                  <c:v>9433.85</c:v>
                </c:pt>
                <c:pt idx="503">
                  <c:v>9585.92</c:v>
                </c:pt>
                <c:pt idx="504">
                  <c:v>9785.31</c:v>
                </c:pt>
                <c:pt idx="505">
                  <c:v>9747.36</c:v>
                </c:pt>
                <c:pt idx="506">
                  <c:v>9770.7800000000007</c:v>
                </c:pt>
                <c:pt idx="507">
                  <c:v>9900.65</c:v>
                </c:pt>
                <c:pt idx="508">
                  <c:v>9884.4599999999991</c:v>
                </c:pt>
                <c:pt idx="509">
                  <c:v>9957.93</c:v>
                </c:pt>
                <c:pt idx="510">
                  <c:v>9965.43</c:v>
                </c:pt>
                <c:pt idx="511">
                  <c:v>10045.93</c:v>
                </c:pt>
                <c:pt idx="512">
                  <c:v>9954.34</c:v>
                </c:pt>
                <c:pt idx="513">
                  <c:v>9830.4599999999991</c:v>
                </c:pt>
                <c:pt idx="514">
                  <c:v>9779.76</c:v>
                </c:pt>
                <c:pt idx="515">
                  <c:v>9843.1</c:v>
                </c:pt>
                <c:pt idx="516">
                  <c:v>9863.73</c:v>
                </c:pt>
                <c:pt idx="517">
                  <c:v>9946.58</c:v>
                </c:pt>
                <c:pt idx="518">
                  <c:v>9834.81</c:v>
                </c:pt>
                <c:pt idx="519">
                  <c:v>9898.86</c:v>
                </c:pt>
                <c:pt idx="520">
                  <c:v>9856.2999999999993</c:v>
                </c:pt>
                <c:pt idx="521">
                  <c:v>9804.18</c:v>
                </c:pt>
                <c:pt idx="522">
                  <c:v>9599.1</c:v>
                </c:pt>
                <c:pt idx="523">
                  <c:v>9530.92</c:v>
                </c:pt>
                <c:pt idx="524">
                  <c:v>9555.99</c:v>
                </c:pt>
                <c:pt idx="525">
                  <c:v>9544.08</c:v>
                </c:pt>
                <c:pt idx="526">
                  <c:v>9308.98</c:v>
                </c:pt>
                <c:pt idx="527">
                  <c:v>9109.23</c:v>
                </c:pt>
                <c:pt idx="528">
                  <c:v>8909.75</c:v>
                </c:pt>
                <c:pt idx="529">
                  <c:v>8946.34</c:v>
                </c:pt>
                <c:pt idx="530">
                  <c:v>8798.94</c:v>
                </c:pt>
                <c:pt idx="531">
                  <c:v>9011.07</c:v>
                </c:pt>
                <c:pt idx="532">
                  <c:v>8942.65</c:v>
                </c:pt>
                <c:pt idx="533">
                  <c:v>8926.58</c:v>
                </c:pt>
                <c:pt idx="534">
                  <c:v>9005.75</c:v>
                </c:pt>
                <c:pt idx="535">
                  <c:v>8958.1299999999992</c:v>
                </c:pt>
                <c:pt idx="536">
                  <c:v>8745.16</c:v>
                </c:pt>
                <c:pt idx="537">
                  <c:v>8740.1200000000008</c:v>
                </c:pt>
                <c:pt idx="538">
                  <c:v>8766.1200000000008</c:v>
                </c:pt>
                <c:pt idx="539">
                  <c:v>8710.6</c:v>
                </c:pt>
                <c:pt idx="540">
                  <c:v>8703.32</c:v>
                </c:pt>
                <c:pt idx="541">
                  <c:v>8690.43</c:v>
                </c:pt>
                <c:pt idx="542">
                  <c:v>8399.89</c:v>
                </c:pt>
                <c:pt idx="543">
                  <c:v>8124.68</c:v>
                </c:pt>
                <c:pt idx="544">
                  <c:v>8515.66</c:v>
                </c:pt>
                <c:pt idx="545">
                  <c:v>8832.2800000000007</c:v>
                </c:pt>
                <c:pt idx="546">
                  <c:v>8715.92</c:v>
                </c:pt>
                <c:pt idx="547">
                  <c:v>9196.93</c:v>
                </c:pt>
                <c:pt idx="548">
                  <c:v>9404.17</c:v>
                </c:pt>
                <c:pt idx="549">
                  <c:v>9482.6200000000008</c:v>
                </c:pt>
                <c:pt idx="550">
                  <c:v>9577.93</c:v>
                </c:pt>
                <c:pt idx="551">
                  <c:v>9533.74</c:v>
                </c:pt>
                <c:pt idx="552">
                  <c:v>9458.57</c:v>
                </c:pt>
                <c:pt idx="553">
                  <c:v>9304.98</c:v>
                </c:pt>
                <c:pt idx="554">
                  <c:v>9187</c:v>
                </c:pt>
                <c:pt idx="555">
                  <c:v>9233.83</c:v>
                </c:pt>
                <c:pt idx="556">
                  <c:v>9307.8799999999992</c:v>
                </c:pt>
                <c:pt idx="557">
                  <c:v>9325.9500000000007</c:v>
                </c:pt>
                <c:pt idx="558">
                  <c:v>9234.74</c:v>
                </c:pt>
                <c:pt idx="559">
                  <c:v>9112.69</c:v>
                </c:pt>
                <c:pt idx="560">
                  <c:v>9156.68</c:v>
                </c:pt>
                <c:pt idx="561">
                  <c:v>9274.19</c:v>
                </c:pt>
                <c:pt idx="562">
                  <c:v>9258.18</c:v>
                </c:pt>
                <c:pt idx="563">
                  <c:v>9220.19</c:v>
                </c:pt>
                <c:pt idx="564">
                  <c:v>9177.81</c:v>
                </c:pt>
                <c:pt idx="565">
                  <c:v>9122.33</c:v>
                </c:pt>
                <c:pt idx="566">
                  <c:v>9230.5</c:v>
                </c:pt>
                <c:pt idx="567">
                  <c:v>9260.18</c:v>
                </c:pt>
                <c:pt idx="568">
                  <c:v>9345.5300000000007</c:v>
                </c:pt>
                <c:pt idx="569">
                  <c:v>9493</c:v>
                </c:pt>
                <c:pt idx="570">
                  <c:v>9459.6</c:v>
                </c:pt>
                <c:pt idx="571">
                  <c:v>9373.17</c:v>
                </c:pt>
                <c:pt idx="572">
                  <c:v>9420.75</c:v>
                </c:pt>
                <c:pt idx="573">
                  <c:v>9496</c:v>
                </c:pt>
                <c:pt idx="574">
                  <c:v>9530.58</c:v>
                </c:pt>
                <c:pt idx="575">
                  <c:v>9437.15</c:v>
                </c:pt>
                <c:pt idx="576">
                  <c:v>9306.65</c:v>
                </c:pt>
                <c:pt idx="577">
                  <c:v>9115.6299999999992</c:v>
                </c:pt>
                <c:pt idx="578">
                  <c:v>8952.25</c:v>
                </c:pt>
                <c:pt idx="579">
                  <c:v>8744.77</c:v>
                </c:pt>
                <c:pt idx="580">
                  <c:v>8648.99</c:v>
                </c:pt>
                <c:pt idx="581">
                  <c:v>8775.02</c:v>
                </c:pt>
                <c:pt idx="582">
                  <c:v>8797.2900000000009</c:v>
                </c:pt>
                <c:pt idx="583">
                  <c:v>8811.8799999999992</c:v>
                </c:pt>
                <c:pt idx="584">
                  <c:v>8633.15</c:v>
                </c:pt>
                <c:pt idx="585">
                  <c:v>8534.89</c:v>
                </c:pt>
                <c:pt idx="586">
                  <c:v>8523.8700000000008</c:v>
                </c:pt>
                <c:pt idx="587">
                  <c:v>8593.51</c:v>
                </c:pt>
                <c:pt idx="588">
                  <c:v>8893.9699999999993</c:v>
                </c:pt>
                <c:pt idx="589">
                  <c:v>8878.19</c:v>
                </c:pt>
                <c:pt idx="590">
                  <c:v>9115.41</c:v>
                </c:pt>
                <c:pt idx="591">
                  <c:v>9163.81</c:v>
                </c:pt>
                <c:pt idx="592">
                  <c:v>9552.01</c:v>
                </c:pt>
                <c:pt idx="593">
                  <c:v>9587.83</c:v>
                </c:pt>
                <c:pt idx="594">
                  <c:v>9727.18</c:v>
                </c:pt>
                <c:pt idx="595">
                  <c:v>9745.49</c:v>
                </c:pt>
                <c:pt idx="596">
                  <c:v>9811.4</c:v>
                </c:pt>
                <c:pt idx="597">
                  <c:v>9779.9500000000007</c:v>
                </c:pt>
                <c:pt idx="598">
                  <c:v>9603.09</c:v>
                </c:pt>
                <c:pt idx="599">
                  <c:v>9697.31</c:v>
                </c:pt>
                <c:pt idx="600">
                  <c:v>9718.75</c:v>
                </c:pt>
                <c:pt idx="601">
                  <c:v>9760.08</c:v>
                </c:pt>
                <c:pt idx="602">
                  <c:v>9728.08</c:v>
                </c:pt>
                <c:pt idx="603">
                  <c:v>9718.57</c:v>
                </c:pt>
                <c:pt idx="604">
                  <c:v>9729.1</c:v>
                </c:pt>
                <c:pt idx="605">
                  <c:v>9575.39</c:v>
                </c:pt>
                <c:pt idx="606">
                  <c:v>9534.08</c:v>
                </c:pt>
                <c:pt idx="607">
                  <c:v>9446.2199999999993</c:v>
                </c:pt>
                <c:pt idx="608">
                  <c:v>9427.42</c:v>
                </c:pt>
                <c:pt idx="609">
                  <c:v>9475.68</c:v>
                </c:pt>
                <c:pt idx="610">
                  <c:v>9587.35</c:v>
                </c:pt>
                <c:pt idx="611">
                  <c:v>9600.1200000000008</c:v>
                </c:pt>
                <c:pt idx="612">
                  <c:v>9703.4599999999991</c:v>
                </c:pt>
                <c:pt idx="613">
                  <c:v>9723.49</c:v>
                </c:pt>
                <c:pt idx="614">
                  <c:v>9650.43</c:v>
                </c:pt>
                <c:pt idx="615">
                  <c:v>9627.6</c:v>
                </c:pt>
                <c:pt idx="616">
                  <c:v>9623.6299999999992</c:v>
                </c:pt>
                <c:pt idx="617">
                  <c:v>9452.0400000000009</c:v>
                </c:pt>
                <c:pt idx="618">
                  <c:v>9446.83</c:v>
                </c:pt>
                <c:pt idx="619">
                  <c:v>9435.0499999999993</c:v>
                </c:pt>
                <c:pt idx="620">
                  <c:v>9374.36</c:v>
                </c:pt>
                <c:pt idx="621">
                  <c:v>9359.18</c:v>
                </c:pt>
                <c:pt idx="622">
                  <c:v>9403.39</c:v>
                </c:pt>
                <c:pt idx="623">
                  <c:v>9495.2999999999993</c:v>
                </c:pt>
                <c:pt idx="624">
                  <c:v>9373.27</c:v>
                </c:pt>
                <c:pt idx="625">
                  <c:v>9437.49</c:v>
                </c:pt>
                <c:pt idx="626">
                  <c:v>9395.58</c:v>
                </c:pt>
                <c:pt idx="627">
                  <c:v>9316.1299999999992</c:v>
                </c:pt>
                <c:pt idx="628">
                  <c:v>9443.81</c:v>
                </c:pt>
                <c:pt idx="629">
                  <c:v>9386.57</c:v>
                </c:pt>
                <c:pt idx="630">
                  <c:v>9288.24</c:v>
                </c:pt>
                <c:pt idx="631">
                  <c:v>9274.09</c:v>
                </c:pt>
                <c:pt idx="632">
                  <c:v>9237.1</c:v>
                </c:pt>
                <c:pt idx="633">
                  <c:v>9117.1200000000008</c:v>
                </c:pt>
                <c:pt idx="634">
                  <c:v>9152.9500000000007</c:v>
                </c:pt>
                <c:pt idx="635">
                  <c:v>9047.61</c:v>
                </c:pt>
                <c:pt idx="636">
                  <c:v>9010.31</c:v>
                </c:pt>
                <c:pt idx="637">
                  <c:v>8918</c:v>
                </c:pt>
                <c:pt idx="638">
                  <c:v>8802.2900000000009</c:v>
                </c:pt>
                <c:pt idx="639">
                  <c:v>8826.2800000000007</c:v>
                </c:pt>
                <c:pt idx="640">
                  <c:v>8735.24</c:v>
                </c:pt>
                <c:pt idx="641">
                  <c:v>8744.39</c:v>
                </c:pt>
                <c:pt idx="642">
                  <c:v>8563.06</c:v>
                </c:pt>
                <c:pt idx="643">
                  <c:v>8471.15</c:v>
                </c:pt>
                <c:pt idx="644">
                  <c:v>8575.4</c:v>
                </c:pt>
                <c:pt idx="645">
                  <c:v>8637.84</c:v>
                </c:pt>
                <c:pt idx="646">
                  <c:v>8593.2999999999993</c:v>
                </c:pt>
                <c:pt idx="647">
                  <c:v>8603.98</c:v>
                </c:pt>
                <c:pt idx="648">
                  <c:v>8508.98</c:v>
                </c:pt>
                <c:pt idx="649">
                  <c:v>8401.16</c:v>
                </c:pt>
                <c:pt idx="650">
                  <c:v>8457.23</c:v>
                </c:pt>
                <c:pt idx="651">
                  <c:v>8495.41</c:v>
                </c:pt>
                <c:pt idx="652">
                  <c:v>8428.73</c:v>
                </c:pt>
                <c:pt idx="653">
                  <c:v>8311.3700000000008</c:v>
                </c:pt>
                <c:pt idx="654">
                  <c:v>8321.5300000000007</c:v>
                </c:pt>
                <c:pt idx="655">
                  <c:v>8258.4</c:v>
                </c:pt>
                <c:pt idx="656">
                  <c:v>8142.25</c:v>
                </c:pt>
                <c:pt idx="657">
                  <c:v>8162.2</c:v>
                </c:pt>
                <c:pt idx="658">
                  <c:v>8070.76</c:v>
                </c:pt>
                <c:pt idx="659">
                  <c:v>8093.75</c:v>
                </c:pt>
                <c:pt idx="660">
                  <c:v>8081.75</c:v>
                </c:pt>
                <c:pt idx="661">
                  <c:v>8167.43</c:v>
                </c:pt>
                <c:pt idx="662">
                  <c:v>8305.25</c:v>
                </c:pt>
                <c:pt idx="663">
                  <c:v>8315.5300000000007</c:v>
                </c:pt>
                <c:pt idx="664">
                  <c:v>8340.4</c:v>
                </c:pt>
                <c:pt idx="665">
                  <c:v>8439.9</c:v>
                </c:pt>
                <c:pt idx="666">
                  <c:v>8396.82</c:v>
                </c:pt>
                <c:pt idx="667">
                  <c:v>8522.16</c:v>
                </c:pt>
                <c:pt idx="668">
                  <c:v>8654.4500000000007</c:v>
                </c:pt>
                <c:pt idx="669">
                  <c:v>8746.27</c:v>
                </c:pt>
                <c:pt idx="670">
                  <c:v>8708.69</c:v>
                </c:pt>
                <c:pt idx="671">
                  <c:v>8567.06</c:v>
                </c:pt>
                <c:pt idx="672">
                  <c:v>8593.7999999999993</c:v>
                </c:pt>
                <c:pt idx="673">
                  <c:v>8498.65</c:v>
                </c:pt>
                <c:pt idx="674">
                  <c:v>8116.19</c:v>
                </c:pt>
                <c:pt idx="675">
                  <c:v>7963.37</c:v>
                </c:pt>
                <c:pt idx="676">
                  <c:v>8015.23</c:v>
                </c:pt>
                <c:pt idx="677">
                  <c:v>7894.73</c:v>
                </c:pt>
                <c:pt idx="678">
                  <c:v>8242.94</c:v>
                </c:pt>
                <c:pt idx="679">
                  <c:v>8537.89</c:v>
                </c:pt>
                <c:pt idx="680">
                  <c:v>8736.2800000000007</c:v>
                </c:pt>
                <c:pt idx="681">
                  <c:v>8762.86</c:v>
                </c:pt>
                <c:pt idx="682">
                  <c:v>8727.5400000000009</c:v>
                </c:pt>
                <c:pt idx="683">
                  <c:v>8626.9699999999993</c:v>
                </c:pt>
                <c:pt idx="684">
                  <c:v>8658.1299999999992</c:v>
                </c:pt>
                <c:pt idx="685">
                  <c:v>8582.75</c:v>
                </c:pt>
                <c:pt idx="686">
                  <c:v>8532.01</c:v>
                </c:pt>
                <c:pt idx="687">
                  <c:v>8553.43</c:v>
                </c:pt>
                <c:pt idx="688">
                  <c:v>8466.85</c:v>
                </c:pt>
                <c:pt idx="689">
                  <c:v>8307.19</c:v>
                </c:pt>
                <c:pt idx="690">
                  <c:v>8243.7800000000007</c:v>
                </c:pt>
                <c:pt idx="691">
                  <c:v>8226.73</c:v>
                </c:pt>
                <c:pt idx="692">
                  <c:v>8211.0499999999993</c:v>
                </c:pt>
                <c:pt idx="693">
                  <c:v>8333.1</c:v>
                </c:pt>
                <c:pt idx="694">
                  <c:v>8370.57</c:v>
                </c:pt>
                <c:pt idx="695">
                  <c:v>8305.56</c:v>
                </c:pt>
                <c:pt idx="696">
                  <c:v>8308.15</c:v>
                </c:pt>
                <c:pt idx="697">
                  <c:v>8256.14</c:v>
                </c:pt>
                <c:pt idx="698">
                  <c:v>8150.09</c:v>
                </c:pt>
                <c:pt idx="699">
                  <c:v>8165.96</c:v>
                </c:pt>
                <c:pt idx="700">
                  <c:v>8247.4699999999993</c:v>
                </c:pt>
                <c:pt idx="701">
                  <c:v>8294.8799999999992</c:v>
                </c:pt>
                <c:pt idx="702">
                  <c:v>8269.02</c:v>
                </c:pt>
                <c:pt idx="703">
                  <c:v>8103.67</c:v>
                </c:pt>
                <c:pt idx="704">
                  <c:v>8080.48</c:v>
                </c:pt>
                <c:pt idx="705">
                  <c:v>8026.92</c:v>
                </c:pt>
                <c:pt idx="706">
                  <c:v>7886.08</c:v>
                </c:pt>
                <c:pt idx="707">
                  <c:v>7875.22</c:v>
                </c:pt>
                <c:pt idx="708">
                  <c:v>7899.46</c:v>
                </c:pt>
                <c:pt idx="709">
                  <c:v>7768.11</c:v>
                </c:pt>
                <c:pt idx="710">
                  <c:v>7704.5</c:v>
                </c:pt>
                <c:pt idx="711">
                  <c:v>7530.11</c:v>
                </c:pt>
                <c:pt idx="712">
                  <c:v>7524.12</c:v>
                </c:pt>
                <c:pt idx="713">
                  <c:v>7701.11</c:v>
                </c:pt>
                <c:pt idx="714">
                  <c:v>7930.07</c:v>
                </c:pt>
                <c:pt idx="715">
                  <c:v>7919.72</c:v>
                </c:pt>
                <c:pt idx="716">
                  <c:v>7805.03</c:v>
                </c:pt>
                <c:pt idx="717">
                  <c:v>8092.38</c:v>
                </c:pt>
                <c:pt idx="718">
                  <c:v>8251.83</c:v>
                </c:pt>
                <c:pt idx="719">
                  <c:v>8480.52</c:v>
                </c:pt>
                <c:pt idx="720">
                  <c:v>8501.6299999999992</c:v>
                </c:pt>
                <c:pt idx="721">
                  <c:v>8405.4599999999991</c:v>
                </c:pt>
                <c:pt idx="722">
                  <c:v>8450.99</c:v>
                </c:pt>
                <c:pt idx="723">
                  <c:v>8459.3799999999992</c:v>
                </c:pt>
                <c:pt idx="724">
                  <c:v>8286.85</c:v>
                </c:pt>
                <c:pt idx="725">
                  <c:v>8196.83</c:v>
                </c:pt>
                <c:pt idx="726">
                  <c:v>8161.05</c:v>
                </c:pt>
                <c:pt idx="727">
                  <c:v>8126.33</c:v>
                </c:pt>
                <c:pt idx="728">
                  <c:v>8140.05</c:v>
                </c:pt>
                <c:pt idx="729">
                  <c:v>8096.94</c:v>
                </c:pt>
                <c:pt idx="730">
                  <c:v>8109.48</c:v>
                </c:pt>
                <c:pt idx="731">
                  <c:v>7975.91</c:v>
                </c:pt>
                <c:pt idx="732">
                  <c:v>7939.84</c:v>
                </c:pt>
                <c:pt idx="733">
                  <c:v>7949.6</c:v>
                </c:pt>
                <c:pt idx="734">
                  <c:v>8025.28</c:v>
                </c:pt>
                <c:pt idx="735">
                  <c:v>7933.73</c:v>
                </c:pt>
                <c:pt idx="736">
                  <c:v>7859.29</c:v>
                </c:pt>
                <c:pt idx="737">
                  <c:v>8075.59</c:v>
                </c:pt>
                <c:pt idx="738">
                  <c:v>8127.44</c:v>
                </c:pt>
                <c:pt idx="739">
                  <c:v>7998.3</c:v>
                </c:pt>
                <c:pt idx="740">
                  <c:v>8029.22</c:v>
                </c:pt>
                <c:pt idx="741">
                  <c:v>8045.75</c:v>
                </c:pt>
                <c:pt idx="742">
                  <c:v>8008.86</c:v>
                </c:pt>
                <c:pt idx="743">
                  <c:v>7892.6</c:v>
                </c:pt>
                <c:pt idx="744">
                  <c:v>7840.68</c:v>
                </c:pt>
                <c:pt idx="745">
                  <c:v>7720.95</c:v>
                </c:pt>
                <c:pt idx="746">
                  <c:v>7577.26</c:v>
                </c:pt>
                <c:pt idx="747">
                  <c:v>7576.65</c:v>
                </c:pt>
                <c:pt idx="748">
                  <c:v>7590.71</c:v>
                </c:pt>
                <c:pt idx="749">
                  <c:v>7571.35</c:v>
                </c:pt>
                <c:pt idx="750">
                  <c:v>7498.66</c:v>
                </c:pt>
                <c:pt idx="751">
                  <c:v>7487.91</c:v>
                </c:pt>
                <c:pt idx="752">
                  <c:v>7461.07</c:v>
                </c:pt>
                <c:pt idx="753">
                  <c:v>7426.17</c:v>
                </c:pt>
                <c:pt idx="754">
                  <c:v>7343.53</c:v>
                </c:pt>
                <c:pt idx="755">
                  <c:v>7287.64</c:v>
                </c:pt>
                <c:pt idx="756">
                  <c:v>7408.86</c:v>
                </c:pt>
                <c:pt idx="757">
                  <c:v>7436.22</c:v>
                </c:pt>
                <c:pt idx="758">
                  <c:v>7405.25</c:v>
                </c:pt>
                <c:pt idx="759">
                  <c:v>7374.42</c:v>
                </c:pt>
                <c:pt idx="760">
                  <c:v>7368.46</c:v>
                </c:pt>
                <c:pt idx="761">
                  <c:v>7257.27</c:v>
                </c:pt>
                <c:pt idx="762">
                  <c:v>7217.82</c:v>
                </c:pt>
                <c:pt idx="763">
                  <c:v>7233.38</c:v>
                </c:pt>
                <c:pt idx="764">
                  <c:v>7179.54</c:v>
                </c:pt>
                <c:pt idx="765">
                  <c:v>7086.8</c:v>
                </c:pt>
                <c:pt idx="766">
                  <c:v>7037.8</c:v>
                </c:pt>
                <c:pt idx="767">
                  <c:v>7003.26</c:v>
                </c:pt>
                <c:pt idx="768">
                  <c:v>7143.62</c:v>
                </c:pt>
                <c:pt idx="769">
                  <c:v>7198.53</c:v>
                </c:pt>
                <c:pt idx="770">
                  <c:v>7196.04</c:v>
                </c:pt>
                <c:pt idx="771">
                  <c:v>7116.81</c:v>
                </c:pt>
                <c:pt idx="772">
                  <c:v>6975.04</c:v>
                </c:pt>
                <c:pt idx="773">
                  <c:v>6887.48</c:v>
                </c:pt>
                <c:pt idx="774">
                  <c:v>6801.33</c:v>
                </c:pt>
                <c:pt idx="775">
                  <c:v>6853.7</c:v>
                </c:pt>
                <c:pt idx="776">
                  <c:v>6811.3</c:v>
                </c:pt>
                <c:pt idx="777">
                  <c:v>6782.84</c:v>
                </c:pt>
                <c:pt idx="778">
                  <c:v>6782.45</c:v>
                </c:pt>
                <c:pt idx="779">
                  <c:v>6774.49</c:v>
                </c:pt>
                <c:pt idx="780">
                  <c:v>6812.51</c:v>
                </c:pt>
                <c:pt idx="781">
                  <c:v>6870.07</c:v>
                </c:pt>
                <c:pt idx="782">
                  <c:v>6775.47</c:v>
                </c:pt>
                <c:pt idx="783">
                  <c:v>6725.41</c:v>
                </c:pt>
                <c:pt idx="784">
                  <c:v>6736.27</c:v>
                </c:pt>
                <c:pt idx="785">
                  <c:v>6748.07</c:v>
                </c:pt>
                <c:pt idx="786">
                  <c:v>6723.64</c:v>
                </c:pt>
                <c:pt idx="787">
                  <c:v>6720.4</c:v>
                </c:pt>
                <c:pt idx="788">
                  <c:v>6644.27</c:v>
                </c:pt>
                <c:pt idx="789">
                  <c:v>6678.96</c:v>
                </c:pt>
                <c:pt idx="790">
                  <c:v>6604.65</c:v>
                </c:pt>
                <c:pt idx="791">
                  <c:v>6488.72</c:v>
                </c:pt>
                <c:pt idx="792">
                  <c:v>6461.32</c:v>
                </c:pt>
                <c:pt idx="793">
                  <c:v>6468.26</c:v>
                </c:pt>
                <c:pt idx="794">
                  <c:v>6483.76</c:v>
                </c:pt>
                <c:pt idx="795">
                  <c:v>6332.13</c:v>
                </c:pt>
                <c:pt idx="796">
                  <c:v>6281.52</c:v>
                </c:pt>
                <c:pt idx="797">
                  <c:v>6243.88</c:v>
                </c:pt>
                <c:pt idx="798">
                  <c:v>6248.49</c:v>
                </c:pt>
                <c:pt idx="799">
                  <c:v>6267.88</c:v>
                </c:pt>
                <c:pt idx="800">
                  <c:v>6184.11</c:v>
                </c:pt>
                <c:pt idx="801">
                  <c:v>6205.36</c:v>
                </c:pt>
                <c:pt idx="802">
                  <c:v>6245.46</c:v>
                </c:pt>
                <c:pt idx="803">
                  <c:v>6356.47</c:v>
                </c:pt>
                <c:pt idx="804">
                  <c:v>6436.13</c:v>
                </c:pt>
                <c:pt idx="805">
                  <c:v>6457.01</c:v>
                </c:pt>
                <c:pt idx="806">
                  <c:v>6497.56</c:v>
                </c:pt>
                <c:pt idx="807">
                  <c:v>6407.1</c:v>
                </c:pt>
                <c:pt idx="808">
                  <c:v>6341.28</c:v>
                </c:pt>
                <c:pt idx="809">
                  <c:v>6275.52</c:v>
                </c:pt>
                <c:pt idx="810">
                  <c:v>6227.92</c:v>
                </c:pt>
                <c:pt idx="811">
                  <c:v>6253.24</c:v>
                </c:pt>
                <c:pt idx="812">
                  <c:v>6335.05</c:v>
                </c:pt>
                <c:pt idx="813">
                  <c:v>6323.69</c:v>
                </c:pt>
                <c:pt idx="814">
                  <c:v>6356.42</c:v>
                </c:pt>
                <c:pt idx="815">
                  <c:v>6415.82</c:v>
                </c:pt>
                <c:pt idx="816">
                  <c:v>6370.63</c:v>
                </c:pt>
                <c:pt idx="817">
                  <c:v>6222.4</c:v>
                </c:pt>
                <c:pt idx="818">
                  <c:v>6186.97</c:v>
                </c:pt>
                <c:pt idx="819">
                  <c:v>6181.86</c:v>
                </c:pt>
                <c:pt idx="820">
                  <c:v>6173.59</c:v>
                </c:pt>
                <c:pt idx="821">
                  <c:v>6095.13</c:v>
                </c:pt>
                <c:pt idx="822">
                  <c:v>6070.35</c:v>
                </c:pt>
                <c:pt idx="823">
                  <c:v>6194.84</c:v>
                </c:pt>
                <c:pt idx="824">
                  <c:v>6171.21</c:v>
                </c:pt>
                <c:pt idx="825">
                  <c:v>6165.96</c:v>
                </c:pt>
                <c:pt idx="826">
                  <c:v>6201.23</c:v>
                </c:pt>
                <c:pt idx="827">
                  <c:v>6089.3</c:v>
                </c:pt>
                <c:pt idx="828">
                  <c:v>6049.09</c:v>
                </c:pt>
                <c:pt idx="829">
                  <c:v>5986.8</c:v>
                </c:pt>
                <c:pt idx="830">
                  <c:v>5931.7</c:v>
                </c:pt>
                <c:pt idx="831">
                  <c:v>5802.09</c:v>
                </c:pt>
                <c:pt idx="832">
                  <c:v>5754.42</c:v>
                </c:pt>
                <c:pt idx="833">
                  <c:v>5765.87</c:v>
                </c:pt>
                <c:pt idx="834">
                  <c:v>5726.22</c:v>
                </c:pt>
                <c:pt idx="835">
                  <c:v>5694.01</c:v>
                </c:pt>
                <c:pt idx="836">
                  <c:v>5677.61</c:v>
                </c:pt>
                <c:pt idx="837">
                  <c:v>5620.53</c:v>
                </c:pt>
                <c:pt idx="838">
                  <c:v>5667.34</c:v>
                </c:pt>
                <c:pt idx="839">
                  <c:v>5704</c:v>
                </c:pt>
                <c:pt idx="840">
                  <c:v>5665.44</c:v>
                </c:pt>
                <c:pt idx="841">
                  <c:v>5680.65</c:v>
                </c:pt>
                <c:pt idx="842">
                  <c:v>5647.6</c:v>
                </c:pt>
                <c:pt idx="843">
                  <c:v>5586.65</c:v>
                </c:pt>
                <c:pt idx="844">
                  <c:v>5529.98</c:v>
                </c:pt>
                <c:pt idx="845">
                  <c:v>5515.82</c:v>
                </c:pt>
                <c:pt idx="846">
                  <c:v>5548.62</c:v>
                </c:pt>
                <c:pt idx="847">
                  <c:v>5541.88</c:v>
                </c:pt>
                <c:pt idx="848">
                  <c:v>5512.77</c:v>
                </c:pt>
                <c:pt idx="849">
                  <c:v>5488.01</c:v>
                </c:pt>
                <c:pt idx="850">
                  <c:v>5447.37</c:v>
                </c:pt>
                <c:pt idx="851">
                  <c:v>5408.22</c:v>
                </c:pt>
                <c:pt idx="852">
                  <c:v>5245.13</c:v>
                </c:pt>
                <c:pt idx="853">
                  <c:v>5185.93</c:v>
                </c:pt>
                <c:pt idx="854">
                  <c:v>5169.8900000000003</c:v>
                </c:pt>
                <c:pt idx="855">
                  <c:v>5189.3900000000003</c:v>
                </c:pt>
                <c:pt idx="856">
                  <c:v>5195.74</c:v>
                </c:pt>
                <c:pt idx="857">
                  <c:v>5244.51</c:v>
                </c:pt>
                <c:pt idx="858">
                  <c:v>5301.02</c:v>
                </c:pt>
                <c:pt idx="859">
                  <c:v>5267.72</c:v>
                </c:pt>
                <c:pt idx="860">
                  <c:v>5226.04</c:v>
                </c:pt>
                <c:pt idx="861">
                  <c:v>5337.65</c:v>
                </c:pt>
                <c:pt idx="862">
                  <c:v>5448.99</c:v>
                </c:pt>
                <c:pt idx="863">
                  <c:v>5473.22</c:v>
                </c:pt>
                <c:pt idx="864">
                  <c:v>5424.63</c:v>
                </c:pt>
                <c:pt idx="865">
                  <c:v>5389.63</c:v>
                </c:pt>
                <c:pt idx="866">
                  <c:v>5386.76</c:v>
                </c:pt>
                <c:pt idx="867">
                  <c:v>5329.19</c:v>
                </c:pt>
                <c:pt idx="868">
                  <c:v>5334.55</c:v>
                </c:pt>
                <c:pt idx="869">
                  <c:v>5549.19</c:v>
                </c:pt>
                <c:pt idx="870">
                  <c:v>5645.27</c:v>
                </c:pt>
                <c:pt idx="871">
                  <c:v>5638.29</c:v>
                </c:pt>
                <c:pt idx="872">
                  <c:v>5616.38</c:v>
                </c:pt>
                <c:pt idx="873">
                  <c:v>5626.24</c:v>
                </c:pt>
                <c:pt idx="874">
                  <c:v>5615.36</c:v>
                </c:pt>
                <c:pt idx="875">
                  <c:v>5530.46</c:v>
                </c:pt>
                <c:pt idx="876">
                  <c:v>5375.68</c:v>
                </c:pt>
                <c:pt idx="877">
                  <c:v>5324.7</c:v>
                </c:pt>
                <c:pt idx="878">
                  <c:v>5326.46</c:v>
                </c:pt>
                <c:pt idx="879">
                  <c:v>5286.19</c:v>
                </c:pt>
                <c:pt idx="880">
                  <c:v>5317.06</c:v>
                </c:pt>
                <c:pt idx="881">
                  <c:v>5352.56</c:v>
                </c:pt>
                <c:pt idx="882">
                  <c:v>5359.57</c:v>
                </c:pt>
                <c:pt idx="883">
                  <c:v>5451.72</c:v>
                </c:pt>
                <c:pt idx="884">
                  <c:v>5419.17</c:v>
                </c:pt>
                <c:pt idx="885">
                  <c:v>5346.61</c:v>
                </c:pt>
                <c:pt idx="886">
                  <c:v>5345.25</c:v>
                </c:pt>
                <c:pt idx="887">
                  <c:v>5358.92</c:v>
                </c:pt>
                <c:pt idx="888">
                  <c:v>5313.8</c:v>
                </c:pt>
                <c:pt idx="889">
                  <c:v>5308.85</c:v>
                </c:pt>
                <c:pt idx="890">
                  <c:v>5276.73</c:v>
                </c:pt>
                <c:pt idx="891">
                  <c:v>5325.14</c:v>
                </c:pt>
                <c:pt idx="892">
                  <c:v>5290.02</c:v>
                </c:pt>
                <c:pt idx="893">
                  <c:v>5123.0600000000004</c:v>
                </c:pt>
                <c:pt idx="894">
                  <c:v>5311.51</c:v>
                </c:pt>
                <c:pt idx="895">
                  <c:v>5334.54</c:v>
                </c:pt>
                <c:pt idx="896">
                  <c:v>4971.0600000000004</c:v>
                </c:pt>
                <c:pt idx="897">
                  <c:v>4986.8100000000004</c:v>
                </c:pt>
                <c:pt idx="898">
                  <c:v>4752.22</c:v>
                </c:pt>
                <c:pt idx="899">
                  <c:v>4685.09</c:v>
                </c:pt>
                <c:pt idx="900">
                  <c:v>4641.08</c:v>
                </c:pt>
                <c:pt idx="901">
                  <c:v>4534.18</c:v>
                </c:pt>
                <c:pt idx="902">
                  <c:v>4523.32</c:v>
                </c:pt>
                <c:pt idx="903">
                  <c:v>4524.7299999999996</c:v>
                </c:pt>
                <c:pt idx="904">
                  <c:v>4625.8100000000004</c:v>
                </c:pt>
                <c:pt idx="905">
                  <c:v>4684.04</c:v>
                </c:pt>
                <c:pt idx="906">
                  <c:v>4709.25</c:v>
                </c:pt>
                <c:pt idx="907">
                  <c:v>4658.53</c:v>
                </c:pt>
                <c:pt idx="908">
                  <c:v>4603.8599999999997</c:v>
                </c:pt>
                <c:pt idx="909">
                  <c:v>4651.76</c:v>
                </c:pt>
                <c:pt idx="910">
                  <c:v>4598.1000000000004</c:v>
                </c:pt>
                <c:pt idx="911">
                  <c:v>4848.6000000000004</c:v>
                </c:pt>
                <c:pt idx="912">
                  <c:v>4775.92</c:v>
                </c:pt>
                <c:pt idx="913">
                  <c:v>4915.96</c:v>
                </c:pt>
                <c:pt idx="914">
                  <c:v>5061.0200000000004</c:v>
                </c:pt>
                <c:pt idx="915">
                  <c:v>5071.91</c:v>
                </c:pt>
                <c:pt idx="916">
                  <c:v>5222.2700000000004</c:v>
                </c:pt>
                <c:pt idx="917">
                  <c:v>5305.52</c:v>
                </c:pt>
                <c:pt idx="918">
                  <c:v>5374.96</c:v>
                </c:pt>
                <c:pt idx="919">
                  <c:v>5438.77</c:v>
                </c:pt>
                <c:pt idx="920">
                  <c:v>5338.09</c:v>
                </c:pt>
                <c:pt idx="921">
                  <c:v>5407.95</c:v>
                </c:pt>
                <c:pt idx="922">
                  <c:v>5319.9</c:v>
                </c:pt>
                <c:pt idx="923">
                  <c:v>5300.16</c:v>
                </c:pt>
                <c:pt idx="924">
                  <c:v>5343.21</c:v>
                </c:pt>
                <c:pt idx="925">
                  <c:v>5416.2</c:v>
                </c:pt>
                <c:pt idx="926">
                  <c:v>5407.25</c:v>
                </c:pt>
                <c:pt idx="927">
                  <c:v>5432.15</c:v>
                </c:pt>
                <c:pt idx="928">
                  <c:v>5451.23</c:v>
                </c:pt>
                <c:pt idx="929">
                  <c:v>5427.97</c:v>
                </c:pt>
                <c:pt idx="930">
                  <c:v>5455.74</c:v>
                </c:pt>
                <c:pt idx="931">
                  <c:v>5400.76</c:v>
                </c:pt>
                <c:pt idx="932">
                  <c:v>5417.47</c:v>
                </c:pt>
                <c:pt idx="933">
                  <c:v>5446.68</c:v>
                </c:pt>
                <c:pt idx="934">
                  <c:v>5404.29</c:v>
                </c:pt>
                <c:pt idx="935">
                  <c:v>5403.93</c:v>
                </c:pt>
                <c:pt idx="936">
                  <c:v>5372.63</c:v>
                </c:pt>
                <c:pt idx="937">
                  <c:v>5276.62</c:v>
                </c:pt>
                <c:pt idx="938">
                  <c:v>5196.4799999999996</c:v>
                </c:pt>
                <c:pt idx="939">
                  <c:v>5198.91</c:v>
                </c:pt>
                <c:pt idx="940">
                  <c:v>5231.66</c:v>
                </c:pt>
                <c:pt idx="941">
                  <c:v>5225.24</c:v>
                </c:pt>
                <c:pt idx="942">
                  <c:v>5236.8</c:v>
                </c:pt>
                <c:pt idx="943">
                  <c:v>5215.49</c:v>
                </c:pt>
                <c:pt idx="944">
                  <c:v>5253.69</c:v>
                </c:pt>
                <c:pt idx="945">
                  <c:v>5268.43</c:v>
                </c:pt>
                <c:pt idx="946">
                  <c:v>5259.07</c:v>
                </c:pt>
                <c:pt idx="947">
                  <c:v>5295.11</c:v>
                </c:pt>
                <c:pt idx="948">
                  <c:v>5275.04</c:v>
                </c:pt>
                <c:pt idx="949">
                  <c:v>5300.28</c:v>
                </c:pt>
                <c:pt idx="950">
                  <c:v>5231.47</c:v>
                </c:pt>
                <c:pt idx="951">
                  <c:v>5152.93</c:v>
                </c:pt>
                <c:pt idx="952">
                  <c:v>5157.1499999999996</c:v>
                </c:pt>
                <c:pt idx="953">
                  <c:v>5112.76</c:v>
                </c:pt>
                <c:pt idx="954">
                  <c:v>5032.72</c:v>
                </c:pt>
                <c:pt idx="955">
                  <c:v>4985.05</c:v>
                </c:pt>
                <c:pt idx="956">
                  <c:v>4926.22</c:v>
                </c:pt>
                <c:pt idx="957">
                  <c:v>5037.4399999999996</c:v>
                </c:pt>
                <c:pt idx="958">
                  <c:v>5057.04</c:v>
                </c:pt>
                <c:pt idx="959">
                  <c:v>5098.82</c:v>
                </c:pt>
                <c:pt idx="960">
                  <c:v>5183.2</c:v>
                </c:pt>
                <c:pt idx="961">
                  <c:v>5163.66</c:v>
                </c:pt>
                <c:pt idx="962">
                  <c:v>5129.09</c:v>
                </c:pt>
                <c:pt idx="963">
                  <c:v>5231.17</c:v>
                </c:pt>
                <c:pt idx="964">
                  <c:v>5255.75</c:v>
                </c:pt>
                <c:pt idx="965">
                  <c:v>5224.42</c:v>
                </c:pt>
                <c:pt idx="966">
                  <c:v>5161.5200000000004</c:v>
                </c:pt>
                <c:pt idx="967">
                  <c:v>5242.55</c:v>
                </c:pt>
                <c:pt idx="968">
                  <c:v>5197.07</c:v>
                </c:pt>
                <c:pt idx="969">
                  <c:v>5209.18</c:v>
                </c:pt>
                <c:pt idx="970">
                  <c:v>5207.21</c:v>
                </c:pt>
                <c:pt idx="971">
                  <c:v>5317.63</c:v>
                </c:pt>
                <c:pt idx="972">
                  <c:v>5404.91</c:v>
                </c:pt>
                <c:pt idx="973">
                  <c:v>5403.37</c:v>
                </c:pt>
                <c:pt idx="974">
                  <c:v>5394.98</c:v>
                </c:pt>
                <c:pt idx="975">
                  <c:v>5365.62</c:v>
                </c:pt>
                <c:pt idx="976">
                  <c:v>5263.13</c:v>
                </c:pt>
                <c:pt idx="977">
                  <c:v>5241.2</c:v>
                </c:pt>
                <c:pt idx="978">
                  <c:v>5375.12</c:v>
                </c:pt>
                <c:pt idx="979">
                  <c:v>5501.43</c:v>
                </c:pt>
                <c:pt idx="980">
                  <c:v>5489.46</c:v>
                </c:pt>
                <c:pt idx="981">
                  <c:v>5515.68</c:v>
                </c:pt>
                <c:pt idx="982">
                  <c:v>5546.42</c:v>
                </c:pt>
                <c:pt idx="983">
                  <c:v>5548.21</c:v>
                </c:pt>
                <c:pt idx="984">
                  <c:v>5579.82</c:v>
                </c:pt>
                <c:pt idx="985">
                  <c:v>5626.92</c:v>
                </c:pt>
                <c:pt idx="986">
                  <c:v>5609.32</c:v>
                </c:pt>
                <c:pt idx="987">
                  <c:v>5623.09</c:v>
                </c:pt>
                <c:pt idx="988">
                  <c:v>5690.78</c:v>
                </c:pt>
                <c:pt idx="989">
                  <c:v>5695.62</c:v>
                </c:pt>
                <c:pt idx="990">
                  <c:v>5715.87</c:v>
                </c:pt>
                <c:pt idx="991">
                  <c:v>5732.14</c:v>
                </c:pt>
                <c:pt idx="992">
                  <c:v>5755.77</c:v>
                </c:pt>
                <c:pt idx="993">
                  <c:v>5694.31</c:v>
                </c:pt>
                <c:pt idx="994">
                  <c:v>5713.45</c:v>
                </c:pt>
                <c:pt idx="995">
                  <c:v>5702.93</c:v>
                </c:pt>
                <c:pt idx="996">
                  <c:v>5690.93</c:v>
                </c:pt>
                <c:pt idx="997">
                  <c:v>5795.57</c:v>
                </c:pt>
                <c:pt idx="998">
                  <c:v>5748.82</c:v>
                </c:pt>
                <c:pt idx="999">
                  <c:v>5693.73</c:v>
                </c:pt>
                <c:pt idx="1000">
                  <c:v>5606.49</c:v>
                </c:pt>
                <c:pt idx="1001">
                  <c:v>5576.01</c:v>
                </c:pt>
                <c:pt idx="1002">
                  <c:v>5495.3</c:v>
                </c:pt>
                <c:pt idx="1003">
                  <c:v>5608.02</c:v>
                </c:pt>
                <c:pt idx="1004">
                  <c:v>5688.05</c:v>
                </c:pt>
                <c:pt idx="1005">
                  <c:v>5689.23</c:v>
                </c:pt>
                <c:pt idx="1006">
                  <c:v>5680.39</c:v>
                </c:pt>
                <c:pt idx="1007">
                  <c:v>5640.75</c:v>
                </c:pt>
                <c:pt idx="1008">
                  <c:v>5684.5</c:v>
                </c:pt>
                <c:pt idx="1009">
                  <c:v>5661.25</c:v>
                </c:pt>
                <c:pt idx="1010">
                  <c:v>5690.67</c:v>
                </c:pt>
                <c:pt idx="1011">
                  <c:v>5657.08</c:v>
                </c:pt>
                <c:pt idx="1012">
                  <c:v>5738.96</c:v>
                </c:pt>
                <c:pt idx="1013">
                  <c:v>5701.49</c:v>
                </c:pt>
                <c:pt idx="1014">
                  <c:v>5754.51</c:v>
                </c:pt>
                <c:pt idx="1015">
                  <c:v>5866.91</c:v>
                </c:pt>
                <c:pt idx="1016">
                  <c:v>5804.24</c:v>
                </c:pt>
                <c:pt idx="1017">
                  <c:v>5733.97</c:v>
                </c:pt>
                <c:pt idx="1018">
                  <c:v>5734.39</c:v>
                </c:pt>
                <c:pt idx="1019">
                  <c:v>5634.55</c:v>
                </c:pt>
                <c:pt idx="1020">
                  <c:v>5462.42</c:v>
                </c:pt>
                <c:pt idx="1021">
                  <c:v>5442.37</c:v>
                </c:pt>
                <c:pt idx="1022">
                  <c:v>5417.59</c:v>
                </c:pt>
                <c:pt idx="1023">
                  <c:v>5300.6</c:v>
                </c:pt>
                <c:pt idx="1024">
                  <c:v>5318.85</c:v>
                </c:pt>
                <c:pt idx="1025">
                  <c:v>5372.66</c:v>
                </c:pt>
                <c:pt idx="1026">
                  <c:v>5362.16</c:v>
                </c:pt>
                <c:pt idx="1027">
                  <c:v>5443</c:v>
                </c:pt>
                <c:pt idx="1028">
                  <c:v>5419.81</c:v>
                </c:pt>
                <c:pt idx="1029">
                  <c:v>5320.95</c:v>
                </c:pt>
                <c:pt idx="1030">
                  <c:v>5288.49</c:v>
                </c:pt>
                <c:pt idx="1031">
                  <c:v>5303.62</c:v>
                </c:pt>
                <c:pt idx="1032">
                  <c:v>5162.9399999999996</c:v>
                </c:pt>
                <c:pt idx="1033">
                  <c:v>5158.38</c:v>
                </c:pt>
                <c:pt idx="1034">
                  <c:v>5016.6400000000003</c:v>
                </c:pt>
                <c:pt idx="1035">
                  <c:v>4976.22</c:v>
                </c:pt>
                <c:pt idx="1036">
                  <c:v>5051.96</c:v>
                </c:pt>
                <c:pt idx="1037">
                  <c:v>4838.51</c:v>
                </c:pt>
                <c:pt idx="1038">
                  <c:v>5072.16</c:v>
                </c:pt>
                <c:pt idx="1039">
                  <c:v>4991.59</c:v>
                </c:pt>
                <c:pt idx="1040">
                  <c:v>4824.5600000000004</c:v>
                </c:pt>
                <c:pt idx="1041">
                  <c:v>4894.6400000000003</c:v>
                </c:pt>
                <c:pt idx="1042">
                  <c:v>4807.67</c:v>
                </c:pt>
                <c:pt idx="1043">
                  <c:v>4815.43</c:v>
                </c:pt>
                <c:pt idx="1044">
                  <c:v>5048.17</c:v>
                </c:pt>
                <c:pt idx="1045">
                  <c:v>5047.17</c:v>
                </c:pt>
                <c:pt idx="1046">
                  <c:v>4917.7299999999996</c:v>
                </c:pt>
                <c:pt idx="1047">
                  <c:v>5439.29</c:v>
                </c:pt>
                <c:pt idx="1048">
                  <c:v>5482.13</c:v>
                </c:pt>
                <c:pt idx="1049">
                  <c:v>5409.89</c:v>
                </c:pt>
                <c:pt idx="1050">
                  <c:v>5413.78</c:v>
                </c:pt>
                <c:pt idx="1051">
                  <c:v>5478.38</c:v>
                </c:pt>
                <c:pt idx="1052">
                  <c:v>5662.39</c:v>
                </c:pt>
                <c:pt idx="1053">
                  <c:v>5684.25</c:v>
                </c:pt>
                <c:pt idx="1054">
                  <c:v>5638.71</c:v>
                </c:pt>
                <c:pt idx="1055">
                  <c:v>5610.35</c:v>
                </c:pt>
                <c:pt idx="1056">
                  <c:v>5611.47</c:v>
                </c:pt>
                <c:pt idx="1057">
                  <c:v>5584.86</c:v>
                </c:pt>
                <c:pt idx="1058">
                  <c:v>5567.55</c:v>
                </c:pt>
                <c:pt idx="1059">
                  <c:v>5470.31</c:v>
                </c:pt>
                <c:pt idx="1060">
                  <c:v>5449.37</c:v>
                </c:pt>
                <c:pt idx="1061">
                  <c:v>5574.18</c:v>
                </c:pt>
                <c:pt idx="1062">
                  <c:v>5695.93</c:v>
                </c:pt>
                <c:pt idx="1063">
                  <c:v>5768.2</c:v>
                </c:pt>
                <c:pt idx="1064">
                  <c:v>5893.31</c:v>
                </c:pt>
                <c:pt idx="1065">
                  <c:v>5793.15</c:v>
                </c:pt>
                <c:pt idx="1066">
                  <c:v>5700.2</c:v>
                </c:pt>
                <c:pt idx="1067">
                  <c:v>5721.09</c:v>
                </c:pt>
                <c:pt idx="1068">
                  <c:v>5716.79</c:v>
                </c:pt>
                <c:pt idx="1069">
                  <c:v>5803</c:v>
                </c:pt>
                <c:pt idx="1070">
                  <c:v>5821.06</c:v>
                </c:pt>
                <c:pt idx="1071">
                  <c:v>5715.34</c:v>
                </c:pt>
                <c:pt idx="1072">
                  <c:v>5712.41</c:v>
                </c:pt>
                <c:pt idx="1073">
                  <c:v>5723.11</c:v>
                </c:pt>
                <c:pt idx="1074">
                  <c:v>5739.02</c:v>
                </c:pt>
                <c:pt idx="1075">
                  <c:v>5755.4</c:v>
                </c:pt>
                <c:pt idx="1076">
                  <c:v>5566.89</c:v>
                </c:pt>
                <c:pt idx="1077">
                  <c:v>5587.37</c:v>
                </c:pt>
                <c:pt idx="1078">
                  <c:v>5726.12</c:v>
                </c:pt>
                <c:pt idx="1079">
                  <c:v>5656.15</c:v>
                </c:pt>
                <c:pt idx="1080">
                  <c:v>5611.77</c:v>
                </c:pt>
                <c:pt idx="1081">
                  <c:v>5650.07</c:v>
                </c:pt>
                <c:pt idx="1082">
                  <c:v>5821.82</c:v>
                </c:pt>
                <c:pt idx="1083">
                  <c:v>5887.04</c:v>
                </c:pt>
                <c:pt idx="1084">
                  <c:v>5969.39</c:v>
                </c:pt>
                <c:pt idx="1085">
                  <c:v>5956.44</c:v>
                </c:pt>
                <c:pt idx="1086">
                  <c:v>5831.1</c:v>
                </c:pt>
                <c:pt idx="1087">
                  <c:v>5815.4</c:v>
                </c:pt>
                <c:pt idx="1088">
                  <c:v>5827.91</c:v>
                </c:pt>
                <c:pt idx="1089">
                  <c:v>5911.3</c:v>
                </c:pt>
                <c:pt idx="1090">
                  <c:v>5890.8</c:v>
                </c:pt>
                <c:pt idx="1091">
                  <c:v>5895.63</c:v>
                </c:pt>
                <c:pt idx="1092">
                  <c:v>5821.75</c:v>
                </c:pt>
                <c:pt idx="1093">
                  <c:v>5662.15</c:v>
                </c:pt>
                <c:pt idx="1094">
                  <c:v>5725.68</c:v>
                </c:pt>
                <c:pt idx="1095">
                  <c:v>5697.48</c:v>
                </c:pt>
                <c:pt idx="1096">
                  <c:v>5605.84</c:v>
                </c:pt>
                <c:pt idx="1097">
                  <c:v>5569.69</c:v>
                </c:pt>
                <c:pt idx="1098">
                  <c:v>5542.75</c:v>
                </c:pt>
                <c:pt idx="1099">
                  <c:v>5510.56</c:v>
                </c:pt>
                <c:pt idx="1100">
                  <c:v>5541.46</c:v>
                </c:pt>
                <c:pt idx="1101">
                  <c:v>5459.92</c:v>
                </c:pt>
                <c:pt idx="1102">
                  <c:v>5424.79</c:v>
                </c:pt>
                <c:pt idx="1103">
                  <c:v>5332.25</c:v>
                </c:pt>
                <c:pt idx="1104">
                  <c:v>5308.38</c:v>
                </c:pt>
                <c:pt idx="1105">
                  <c:v>5325.36</c:v>
                </c:pt>
                <c:pt idx="1106">
                  <c:v>5281.68</c:v>
                </c:pt>
                <c:pt idx="1107">
                  <c:v>5242.47</c:v>
                </c:pt>
                <c:pt idx="1108">
                  <c:v>5215.6499999999996</c:v>
                </c:pt>
                <c:pt idx="1109">
                  <c:v>5161.93</c:v>
                </c:pt>
                <c:pt idx="1110">
                  <c:v>5178.9399999999996</c:v>
                </c:pt>
                <c:pt idx="1111">
                  <c:v>5163.53</c:v>
                </c:pt>
                <c:pt idx="1112">
                  <c:v>5120.25</c:v>
                </c:pt>
                <c:pt idx="1113">
                  <c:v>5110.53</c:v>
                </c:pt>
                <c:pt idx="1114">
                  <c:v>5046.3100000000004</c:v>
                </c:pt>
                <c:pt idx="1115">
                  <c:v>4971.24</c:v>
                </c:pt>
                <c:pt idx="1116">
                  <c:v>4960.9799999999996</c:v>
                </c:pt>
                <c:pt idx="1117">
                  <c:v>4994.91</c:v>
                </c:pt>
                <c:pt idx="1118">
                  <c:v>5049.51</c:v>
                </c:pt>
                <c:pt idx="1119">
                  <c:v>5022.0200000000004</c:v>
                </c:pt>
                <c:pt idx="1120">
                  <c:v>5034.7700000000004</c:v>
                </c:pt>
                <c:pt idx="1121">
                  <c:v>4989.4399999999996</c:v>
                </c:pt>
                <c:pt idx="1122">
                  <c:v>4935.59</c:v>
                </c:pt>
                <c:pt idx="1123">
                  <c:v>4862.53</c:v>
                </c:pt>
                <c:pt idx="1124">
                  <c:v>4765.88</c:v>
                </c:pt>
                <c:pt idx="1125">
                  <c:v>4758.84</c:v>
                </c:pt>
                <c:pt idx="1126">
                  <c:v>4753.12</c:v>
                </c:pt>
                <c:pt idx="1127">
                  <c:v>4745.5</c:v>
                </c:pt>
                <c:pt idx="1128">
                  <c:v>4819.33</c:v>
                </c:pt>
                <c:pt idx="1129">
                  <c:v>4868.05</c:v>
                </c:pt>
                <c:pt idx="1130">
                  <c:v>4867.75</c:v>
                </c:pt>
                <c:pt idx="1131">
                  <c:v>4819.5</c:v>
                </c:pt>
                <c:pt idx="1132">
                  <c:v>4818.41</c:v>
                </c:pt>
                <c:pt idx="1133">
                  <c:v>4740.53</c:v>
                </c:pt>
                <c:pt idx="1134">
                  <c:v>4719.01</c:v>
                </c:pt>
                <c:pt idx="1135">
                  <c:v>4814.84</c:v>
                </c:pt>
                <c:pt idx="1136">
                  <c:v>4794.45</c:v>
                </c:pt>
                <c:pt idx="1137">
                  <c:v>4708.5</c:v>
                </c:pt>
                <c:pt idx="1138">
                  <c:v>4698.5200000000004</c:v>
                </c:pt>
                <c:pt idx="1139">
                  <c:v>4902.07</c:v>
                </c:pt>
                <c:pt idx="1140">
                  <c:v>4949.57</c:v>
                </c:pt>
                <c:pt idx="1141">
                  <c:v>4914.9399999999996</c:v>
                </c:pt>
                <c:pt idx="1142">
                  <c:v>4984.13</c:v>
                </c:pt>
                <c:pt idx="1143">
                  <c:v>4942.41</c:v>
                </c:pt>
                <c:pt idx="1144">
                  <c:v>4708.59</c:v>
                </c:pt>
                <c:pt idx="1145">
                  <c:v>4628.45</c:v>
                </c:pt>
                <c:pt idx="1146">
                  <c:v>4612.1400000000003</c:v>
                </c:pt>
                <c:pt idx="1147">
                  <c:v>4482.4799999999996</c:v>
                </c:pt>
                <c:pt idx="1148">
                  <c:v>4166.32</c:v>
                </c:pt>
                <c:pt idx="1149">
                  <c:v>4031.6</c:v>
                </c:pt>
                <c:pt idx="1150">
                  <c:v>4108.3999999999996</c:v>
                </c:pt>
                <c:pt idx="1151">
                  <c:v>4087.45</c:v>
                </c:pt>
                <c:pt idx="1152">
                  <c:v>4267.87</c:v>
                </c:pt>
                <c:pt idx="1153">
                  <c:v>4419.04</c:v>
                </c:pt>
                <c:pt idx="1154">
                  <c:v>4421.38</c:v>
                </c:pt>
                <c:pt idx="1155">
                  <c:v>4448.84</c:v>
                </c:pt>
                <c:pt idx="1156">
                  <c:v>4394.32</c:v>
                </c:pt>
                <c:pt idx="1157">
                  <c:v>4471.83</c:v>
                </c:pt>
                <c:pt idx="1158">
                  <c:v>4489.55</c:v>
                </c:pt>
                <c:pt idx="1159">
                  <c:v>4484.71</c:v>
                </c:pt>
                <c:pt idx="1160">
                  <c:v>4502.91</c:v>
                </c:pt>
                <c:pt idx="1161">
                  <c:v>4609.4799999999996</c:v>
                </c:pt>
                <c:pt idx="1162">
                  <c:v>4625.62</c:v>
                </c:pt>
                <c:pt idx="1163">
                  <c:v>4686.42</c:v>
                </c:pt>
                <c:pt idx="1164">
                  <c:v>4685.79</c:v>
                </c:pt>
                <c:pt idx="1165">
                  <c:v>4683.87</c:v>
                </c:pt>
                <c:pt idx="1166">
                  <c:v>4738.1000000000004</c:v>
                </c:pt>
                <c:pt idx="1167">
                  <c:v>4798.1400000000003</c:v>
                </c:pt>
                <c:pt idx="1168">
                  <c:v>4971.72</c:v>
                </c:pt>
                <c:pt idx="1169">
                  <c:v>4921.88</c:v>
                </c:pt>
                <c:pt idx="1170">
                  <c:v>4864.18</c:v>
                </c:pt>
                <c:pt idx="1171">
                  <c:v>4878.37</c:v>
                </c:pt>
                <c:pt idx="1172">
                  <c:v>4791.91</c:v>
                </c:pt>
                <c:pt idx="1173">
                  <c:v>4890.3</c:v>
                </c:pt>
                <c:pt idx="1174">
                  <c:v>4955.3100000000004</c:v>
                </c:pt>
                <c:pt idx="1175">
                  <c:v>5004.9799999999996</c:v>
                </c:pt>
                <c:pt idx="1176">
                  <c:v>5061.68</c:v>
                </c:pt>
                <c:pt idx="1177">
                  <c:v>5083.26</c:v>
                </c:pt>
                <c:pt idx="1178">
                  <c:v>5014.91</c:v>
                </c:pt>
                <c:pt idx="1179">
                  <c:v>5031.68</c:v>
                </c:pt>
                <c:pt idx="1180">
                  <c:v>5056.09</c:v>
                </c:pt>
                <c:pt idx="1181">
                  <c:v>5028</c:v>
                </c:pt>
                <c:pt idx="1182">
                  <c:v>4973.62</c:v>
                </c:pt>
                <c:pt idx="1183">
                  <c:v>4929.24</c:v>
                </c:pt>
                <c:pt idx="1184">
                  <c:v>4906.8999999999996</c:v>
                </c:pt>
                <c:pt idx="1185">
                  <c:v>4945.21</c:v>
                </c:pt>
                <c:pt idx="1186">
                  <c:v>4920.96</c:v>
                </c:pt>
                <c:pt idx="1187">
                  <c:v>4934.92</c:v>
                </c:pt>
                <c:pt idx="1188">
                  <c:v>4908.3599999999997</c:v>
                </c:pt>
                <c:pt idx="1189">
                  <c:v>4948.78</c:v>
                </c:pt>
                <c:pt idx="1190">
                  <c:v>4829.12</c:v>
                </c:pt>
                <c:pt idx="1191">
                  <c:v>4707.99</c:v>
                </c:pt>
                <c:pt idx="1192">
                  <c:v>4672.55</c:v>
                </c:pt>
                <c:pt idx="1193">
                  <c:v>4678.9799999999996</c:v>
                </c:pt>
                <c:pt idx="1194">
                  <c:v>4735.1499999999996</c:v>
                </c:pt>
                <c:pt idx="1195">
                  <c:v>4651.88</c:v>
                </c:pt>
                <c:pt idx="1196">
                  <c:v>4558.6099999999997</c:v>
                </c:pt>
                <c:pt idx="1197">
                  <c:v>4593.5200000000004</c:v>
                </c:pt>
                <c:pt idx="1198">
                  <c:v>4722.41</c:v>
                </c:pt>
                <c:pt idx="1199">
                  <c:v>4827.0200000000004</c:v>
                </c:pt>
                <c:pt idx="1200">
                  <c:v>4838.2299999999996</c:v>
                </c:pt>
                <c:pt idx="1201">
                  <c:v>4907.3599999999997</c:v>
                </c:pt>
                <c:pt idx="1202">
                  <c:v>4955.6400000000003</c:v>
                </c:pt>
                <c:pt idx="1203">
                  <c:v>4947.47</c:v>
                </c:pt>
                <c:pt idx="1204">
                  <c:v>5018.55</c:v>
                </c:pt>
                <c:pt idx="1205">
                  <c:v>5040.05</c:v>
                </c:pt>
                <c:pt idx="1206">
                  <c:v>4985.32</c:v>
                </c:pt>
                <c:pt idx="1207">
                  <c:v>4908.43</c:v>
                </c:pt>
                <c:pt idx="1208">
                  <c:v>4962.42</c:v>
                </c:pt>
                <c:pt idx="1209">
                  <c:v>5145.32</c:v>
                </c:pt>
                <c:pt idx="1210">
                  <c:v>5134.01</c:v>
                </c:pt>
                <c:pt idx="1211">
                  <c:v>5079.4399999999996</c:v>
                </c:pt>
                <c:pt idx="1212">
                  <c:v>5032.9799999999996</c:v>
                </c:pt>
                <c:pt idx="1213">
                  <c:v>5064.3999999999996</c:v>
                </c:pt>
                <c:pt idx="1214">
                  <c:v>5169.43</c:v>
                </c:pt>
                <c:pt idx="1215">
                  <c:v>5090.72</c:v>
                </c:pt>
                <c:pt idx="1216">
                  <c:v>5052.18</c:v>
                </c:pt>
                <c:pt idx="1217">
                  <c:v>5223.21</c:v>
                </c:pt>
                <c:pt idx="1218">
                  <c:v>5300.26</c:v>
                </c:pt>
                <c:pt idx="1219">
                  <c:v>5396.85</c:v>
                </c:pt>
                <c:pt idx="1220">
                  <c:v>5452.03</c:v>
                </c:pt>
                <c:pt idx="1221">
                  <c:v>5428.53</c:v>
                </c:pt>
                <c:pt idx="1222">
                  <c:v>5344.32</c:v>
                </c:pt>
                <c:pt idx="1223">
                  <c:v>5307.97</c:v>
                </c:pt>
                <c:pt idx="1224">
                  <c:v>5369.97</c:v>
                </c:pt>
                <c:pt idx="1225">
                  <c:v>5349.85</c:v>
                </c:pt>
                <c:pt idx="1226">
                  <c:v>5224.8900000000003</c:v>
                </c:pt>
                <c:pt idx="1227">
                  <c:v>5218.4399999999996</c:v>
                </c:pt>
                <c:pt idx="1228">
                  <c:v>5269.65</c:v>
                </c:pt>
                <c:pt idx="1229">
                  <c:v>5141.8100000000004</c:v>
                </c:pt>
                <c:pt idx="1230">
                  <c:v>5018.2299999999996</c:v>
                </c:pt>
                <c:pt idx="1231">
                  <c:v>5030.75</c:v>
                </c:pt>
                <c:pt idx="1232">
                  <c:v>5152.6400000000003</c:v>
                </c:pt>
                <c:pt idx="1233">
                  <c:v>5113.08</c:v>
                </c:pt>
                <c:pt idx="1234">
                  <c:v>4967.1499999999996</c:v>
                </c:pt>
                <c:pt idx="1235">
                  <c:v>5003.45</c:v>
                </c:pt>
                <c:pt idx="1236">
                  <c:v>5066.04</c:v>
                </c:pt>
                <c:pt idx="1237">
                  <c:v>5099.3599999999997</c:v>
                </c:pt>
                <c:pt idx="1238">
                  <c:v>4892.93</c:v>
                </c:pt>
                <c:pt idx="1239">
                  <c:v>4753.6499999999996</c:v>
                </c:pt>
                <c:pt idx="1240">
                  <c:v>4709.21</c:v>
                </c:pt>
                <c:pt idx="1241">
                  <c:v>4583.8900000000003</c:v>
                </c:pt>
                <c:pt idx="1242">
                  <c:v>4538.6499999999996</c:v>
                </c:pt>
                <c:pt idx="1243">
                  <c:v>4584.3900000000003</c:v>
                </c:pt>
                <c:pt idx="1244">
                  <c:v>4688.29</c:v>
                </c:pt>
                <c:pt idx="1245">
                  <c:v>4648.13</c:v>
                </c:pt>
                <c:pt idx="1246">
                  <c:v>4530.7299999999996</c:v>
                </c:pt>
                <c:pt idx="1247">
                  <c:v>4535.18</c:v>
                </c:pt>
                <c:pt idx="1248">
                  <c:v>4432.99</c:v>
                </c:pt>
                <c:pt idx="1249">
                  <c:v>4136.1899999999996</c:v>
                </c:pt>
                <c:pt idx="1250">
                  <c:v>4014.27</c:v>
                </c:pt>
                <c:pt idx="1251">
                  <c:v>3920.17</c:v>
                </c:pt>
                <c:pt idx="1252">
                  <c:v>3868.44</c:v>
                </c:pt>
                <c:pt idx="1253">
                  <c:v>3904.09</c:v>
                </c:pt>
                <c:pt idx="1254">
                  <c:v>3877.29</c:v>
                </c:pt>
                <c:pt idx="1255">
                  <c:v>3832.39</c:v>
                </c:pt>
                <c:pt idx="1256">
                  <c:v>3840.05</c:v>
                </c:pt>
                <c:pt idx="1257">
                  <c:v>3777.88</c:v>
                </c:pt>
                <c:pt idx="1258">
                  <c:v>3766.17</c:v>
                </c:pt>
                <c:pt idx="1259">
                  <c:v>3735.64</c:v>
                </c:pt>
                <c:pt idx="1260">
                  <c:v>3649.42</c:v>
                </c:pt>
                <c:pt idx="1261">
                  <c:v>3627.8</c:v>
                </c:pt>
                <c:pt idx="1262">
                  <c:v>3654.79</c:v>
                </c:pt>
                <c:pt idx="1263">
                  <c:v>3655.58</c:v>
                </c:pt>
                <c:pt idx="1264">
                  <c:v>3679.96</c:v>
                </c:pt>
                <c:pt idx="1265">
                  <c:v>3622.35</c:v>
                </c:pt>
                <c:pt idx="1266">
                  <c:v>3586.55</c:v>
                </c:pt>
                <c:pt idx="1267">
                  <c:v>3619.72</c:v>
                </c:pt>
                <c:pt idx="1268">
                  <c:v>3634.77</c:v>
                </c:pt>
                <c:pt idx="1269">
                  <c:v>3683.66</c:v>
                </c:pt>
                <c:pt idx="1270">
                  <c:v>3614.04</c:v>
                </c:pt>
                <c:pt idx="1271">
                  <c:v>3702.05</c:v>
                </c:pt>
                <c:pt idx="1272">
                  <c:v>3706.3</c:v>
                </c:pt>
                <c:pt idx="1273">
                  <c:v>3802.22</c:v>
                </c:pt>
                <c:pt idx="1274">
                  <c:v>3782.74</c:v>
                </c:pt>
                <c:pt idx="1275">
                  <c:v>3918.45</c:v>
                </c:pt>
                <c:pt idx="1276">
                  <c:v>3918.71</c:v>
                </c:pt>
                <c:pt idx="1277">
                  <c:v>3906.48</c:v>
                </c:pt>
                <c:pt idx="1278">
                  <c:v>3882.17</c:v>
                </c:pt>
                <c:pt idx="1279">
                  <c:v>3963.86</c:v>
                </c:pt>
                <c:pt idx="1280">
                  <c:v>3970.05</c:v>
                </c:pt>
                <c:pt idx="1281">
                  <c:v>3993.73</c:v>
                </c:pt>
                <c:pt idx="1282">
                  <c:v>4024.43</c:v>
                </c:pt>
                <c:pt idx="1283">
                  <c:v>4019.5</c:v>
                </c:pt>
                <c:pt idx="1284">
                  <c:v>4073.21</c:v>
                </c:pt>
                <c:pt idx="1285">
                  <c:v>4087.89</c:v>
                </c:pt>
                <c:pt idx="1286">
                  <c:v>4020.14</c:v>
                </c:pt>
                <c:pt idx="1287">
                  <c:v>3987.3</c:v>
                </c:pt>
                <c:pt idx="1288">
                  <c:v>3780.13</c:v>
                </c:pt>
                <c:pt idx="1289">
                  <c:v>3717.48</c:v>
                </c:pt>
                <c:pt idx="1290">
                  <c:v>3676.73</c:v>
                </c:pt>
                <c:pt idx="1291">
                  <c:v>3860.99</c:v>
                </c:pt>
                <c:pt idx="1292">
                  <c:v>4023.45</c:v>
                </c:pt>
                <c:pt idx="1293">
                  <c:v>4124.71</c:v>
                </c:pt>
                <c:pt idx="1294">
                  <c:v>4170.7</c:v>
                </c:pt>
                <c:pt idx="1295">
                  <c:v>4177.01</c:v>
                </c:pt>
                <c:pt idx="1296">
                  <c:v>4180.82</c:v>
                </c:pt>
                <c:pt idx="1297">
                  <c:v>4298.7299999999996</c:v>
                </c:pt>
                <c:pt idx="1298">
                  <c:v>4383.49</c:v>
                </c:pt>
                <c:pt idx="1299">
                  <c:v>4417.54</c:v>
                </c:pt>
                <c:pt idx="1300">
                  <c:v>4424.0200000000004</c:v>
                </c:pt>
                <c:pt idx="1301">
                  <c:v>4389.45</c:v>
                </c:pt>
                <c:pt idx="1302">
                  <c:v>4391.16</c:v>
                </c:pt>
                <c:pt idx="1303">
                  <c:v>4451.3999999999996</c:v>
                </c:pt>
                <c:pt idx="1304">
                  <c:v>4452.8100000000004</c:v>
                </c:pt>
                <c:pt idx="1305">
                  <c:v>4339.78</c:v>
                </c:pt>
                <c:pt idx="1306">
                  <c:v>4319.7299999999996</c:v>
                </c:pt>
                <c:pt idx="1307">
                  <c:v>4347.32</c:v>
                </c:pt>
                <c:pt idx="1308">
                  <c:v>4311.88</c:v>
                </c:pt>
                <c:pt idx="1309">
                  <c:v>4300.08</c:v>
                </c:pt>
                <c:pt idx="1310">
                  <c:v>4264.8900000000003</c:v>
                </c:pt>
                <c:pt idx="1311">
                  <c:v>4263.99</c:v>
                </c:pt>
                <c:pt idx="1312">
                  <c:v>4214.72</c:v>
                </c:pt>
                <c:pt idx="1313">
                  <c:v>4249.26</c:v>
                </c:pt>
                <c:pt idx="1314">
                  <c:v>4214.22</c:v>
                </c:pt>
                <c:pt idx="1315">
                  <c:v>4152.29</c:v>
                </c:pt>
                <c:pt idx="1316">
                  <c:v>4050.23</c:v>
                </c:pt>
                <c:pt idx="1317">
                  <c:v>4017.74</c:v>
                </c:pt>
                <c:pt idx="1318">
                  <c:v>3938.02</c:v>
                </c:pt>
                <c:pt idx="1319">
                  <c:v>4028.71</c:v>
                </c:pt>
                <c:pt idx="1320">
                  <c:v>3951.99</c:v>
                </c:pt>
                <c:pt idx="1321">
                  <c:v>4025.72</c:v>
                </c:pt>
                <c:pt idx="1322">
                  <c:v>4076.92</c:v>
                </c:pt>
                <c:pt idx="1323">
                  <c:v>4193.96</c:v>
                </c:pt>
                <c:pt idx="1324">
                  <c:v>4137.3500000000004</c:v>
                </c:pt>
                <c:pt idx="1325">
                  <c:v>4094.64</c:v>
                </c:pt>
                <c:pt idx="1326">
                  <c:v>4246.68</c:v>
                </c:pt>
                <c:pt idx="1327">
                  <c:v>4304.1000000000004</c:v>
                </c:pt>
                <c:pt idx="1328">
                  <c:v>4233.22</c:v>
                </c:pt>
                <c:pt idx="1329">
                  <c:v>4335.16</c:v>
                </c:pt>
                <c:pt idx="1330">
                  <c:v>4433.1899999999996</c:v>
                </c:pt>
                <c:pt idx="1331">
                  <c:v>4463.74</c:v>
                </c:pt>
                <c:pt idx="1332">
                  <c:v>4409.32</c:v>
                </c:pt>
                <c:pt idx="1333">
                  <c:v>4325.7</c:v>
                </c:pt>
                <c:pt idx="1334">
                  <c:v>4364.6000000000004</c:v>
                </c:pt>
                <c:pt idx="1335">
                  <c:v>4485.04</c:v>
                </c:pt>
                <c:pt idx="1336">
                  <c:v>4538.58</c:v>
                </c:pt>
                <c:pt idx="1337">
                  <c:v>4613.51</c:v>
                </c:pt>
                <c:pt idx="1338">
                  <c:v>4695.67</c:v>
                </c:pt>
                <c:pt idx="1339">
                  <c:v>4755.07</c:v>
                </c:pt>
                <c:pt idx="1340">
                  <c:v>4727.3999999999996</c:v>
                </c:pt>
                <c:pt idx="1341">
                  <c:v>4728.55</c:v>
                </c:pt>
                <c:pt idx="1342">
                  <c:v>4715.5600000000004</c:v>
                </c:pt>
                <c:pt idx="1343">
                  <c:v>4661.42</c:v>
                </c:pt>
                <c:pt idx="1344">
                  <c:v>4639.6400000000003</c:v>
                </c:pt>
                <c:pt idx="1345">
                  <c:v>4647.16</c:v>
                </c:pt>
                <c:pt idx="1346">
                  <c:v>4676.05</c:v>
                </c:pt>
                <c:pt idx="1347">
                  <c:v>4664.6099999999997</c:v>
                </c:pt>
                <c:pt idx="1348">
                  <c:v>4631.7700000000004</c:v>
                </c:pt>
                <c:pt idx="1349">
                  <c:v>4642.26</c:v>
                </c:pt>
                <c:pt idx="1350">
                  <c:v>4593.3900000000003</c:v>
                </c:pt>
                <c:pt idx="1351">
                  <c:v>4747.17</c:v>
                </c:pt>
                <c:pt idx="1352">
                  <c:v>4729.26</c:v>
                </c:pt>
                <c:pt idx="1353">
                  <c:v>4624.46</c:v>
                </c:pt>
                <c:pt idx="1354">
                  <c:v>4644.8500000000004</c:v>
                </c:pt>
                <c:pt idx="1355">
                  <c:v>4626</c:v>
                </c:pt>
                <c:pt idx="1356">
                  <c:v>4592.3100000000004</c:v>
                </c:pt>
                <c:pt idx="1357">
                  <c:v>4661.66</c:v>
                </c:pt>
                <c:pt idx="1358">
                  <c:v>4478</c:v>
                </c:pt>
                <c:pt idx="1359">
                  <c:v>4701.08</c:v>
                </c:pt>
                <c:pt idx="1360">
                  <c:v>4798.8900000000003</c:v>
                </c:pt>
                <c:pt idx="1361">
                  <c:v>5007.5</c:v>
                </c:pt>
                <c:pt idx="1362">
                  <c:v>4923.29</c:v>
                </c:pt>
                <c:pt idx="1363">
                  <c:v>4967.04</c:v>
                </c:pt>
                <c:pt idx="1364">
                  <c:v>5073.07</c:v>
                </c:pt>
                <c:pt idx="1365">
                  <c:v>5035.63</c:v>
                </c:pt>
                <c:pt idx="1366">
                  <c:v>5022.25</c:v>
                </c:pt>
                <c:pt idx="1367">
                  <c:v>5049.05</c:v>
                </c:pt>
                <c:pt idx="1368">
                  <c:v>5085.99</c:v>
                </c:pt>
                <c:pt idx="1369">
                  <c:v>5104.41</c:v>
                </c:pt>
                <c:pt idx="1370">
                  <c:v>5136.78</c:v>
                </c:pt>
                <c:pt idx="1371">
                  <c:v>5142.45</c:v>
                </c:pt>
                <c:pt idx="1372">
                  <c:v>5144.2700000000004</c:v>
                </c:pt>
                <c:pt idx="1373">
                  <c:v>5174.82</c:v>
                </c:pt>
                <c:pt idx="1374">
                  <c:v>5263.3</c:v>
                </c:pt>
                <c:pt idx="1375">
                  <c:v>5097.32</c:v>
                </c:pt>
                <c:pt idx="1376">
                  <c:v>5092.18</c:v>
                </c:pt>
                <c:pt idx="1377">
                  <c:v>4971.7700000000004</c:v>
                </c:pt>
                <c:pt idx="1378">
                  <c:v>5116.21</c:v>
                </c:pt>
                <c:pt idx="1379">
                  <c:v>5270.66</c:v>
                </c:pt>
                <c:pt idx="1380">
                  <c:v>5360.34</c:v>
                </c:pt>
                <c:pt idx="1381">
                  <c:v>5320.51</c:v>
                </c:pt>
                <c:pt idx="1382">
                  <c:v>5438.78</c:v>
                </c:pt>
                <c:pt idx="1383">
                  <c:v>5428.1</c:v>
                </c:pt>
                <c:pt idx="1384">
                  <c:v>5418.69</c:v>
                </c:pt>
                <c:pt idx="1385">
                  <c:v>5373</c:v>
                </c:pt>
                <c:pt idx="1386">
                  <c:v>5283.9</c:v>
                </c:pt>
                <c:pt idx="1387">
                  <c:v>5393.44</c:v>
                </c:pt>
                <c:pt idx="1388">
                  <c:v>5375.73</c:v>
                </c:pt>
                <c:pt idx="1389">
                  <c:v>5438.38</c:v>
                </c:pt>
                <c:pt idx="1390">
                  <c:v>5479.6</c:v>
                </c:pt>
                <c:pt idx="1391">
                  <c:v>5473.91</c:v>
                </c:pt>
                <c:pt idx="1392">
                  <c:v>5529.24</c:v>
                </c:pt>
                <c:pt idx="1393">
                  <c:v>5580.96</c:v>
                </c:pt>
                <c:pt idx="1394">
                  <c:v>5628.09</c:v>
                </c:pt>
                <c:pt idx="1395">
                  <c:v>5541.64</c:v>
                </c:pt>
                <c:pt idx="1396">
                  <c:v>5560.54</c:v>
                </c:pt>
                <c:pt idx="1397">
                  <c:v>5613.45</c:v>
                </c:pt>
                <c:pt idx="1398">
                  <c:v>5550.22</c:v>
                </c:pt>
                <c:pt idx="1399">
                  <c:v>5511.15</c:v>
                </c:pt>
                <c:pt idx="1400">
                  <c:v>5504.6</c:v>
                </c:pt>
                <c:pt idx="1401">
                  <c:v>5436.5</c:v>
                </c:pt>
                <c:pt idx="1402">
                  <c:v>5421.23</c:v>
                </c:pt>
                <c:pt idx="1403">
                  <c:v>5402.15</c:v>
                </c:pt>
                <c:pt idx="1404">
                  <c:v>5445.01</c:v>
                </c:pt>
                <c:pt idx="1405">
                  <c:v>5361.88</c:v>
                </c:pt>
                <c:pt idx="1406">
                  <c:v>5507.67</c:v>
                </c:pt>
                <c:pt idx="1407">
                  <c:v>5523.36</c:v>
                </c:pt>
                <c:pt idx="1408">
                  <c:v>5590.03</c:v>
                </c:pt>
                <c:pt idx="1409">
                  <c:v>5548.06</c:v>
                </c:pt>
                <c:pt idx="1410">
                  <c:v>5411.83</c:v>
                </c:pt>
                <c:pt idx="1411">
                  <c:v>5351.81</c:v>
                </c:pt>
                <c:pt idx="1412">
                  <c:v>5290.11</c:v>
                </c:pt>
                <c:pt idx="1413">
                  <c:v>5333.73</c:v>
                </c:pt>
                <c:pt idx="1414">
                  <c:v>5405.52</c:v>
                </c:pt>
                <c:pt idx="1415">
                  <c:v>5249.11</c:v>
                </c:pt>
                <c:pt idx="1416">
                  <c:v>5187.8900000000003</c:v>
                </c:pt>
                <c:pt idx="1417">
                  <c:v>5203.28</c:v>
                </c:pt>
                <c:pt idx="1418">
                  <c:v>5126.6899999999996</c:v>
                </c:pt>
                <c:pt idx="1419">
                  <c:v>5062.08</c:v>
                </c:pt>
                <c:pt idx="1420">
                  <c:v>5005.09</c:v>
                </c:pt>
                <c:pt idx="1421">
                  <c:v>5002.82</c:v>
                </c:pt>
                <c:pt idx="1422">
                  <c:v>4957.68</c:v>
                </c:pt>
                <c:pt idx="1423">
                  <c:v>4934.2299999999996</c:v>
                </c:pt>
                <c:pt idx="1424">
                  <c:v>4878.41</c:v>
                </c:pt>
                <c:pt idx="1425">
                  <c:v>4937.0600000000004</c:v>
                </c:pt>
                <c:pt idx="1426">
                  <c:v>4982.47</c:v>
                </c:pt>
                <c:pt idx="1427">
                  <c:v>5039.41</c:v>
                </c:pt>
                <c:pt idx="1428">
                  <c:v>5052.8100000000004</c:v>
                </c:pt>
                <c:pt idx="1429">
                  <c:v>5003.6499999999996</c:v>
                </c:pt>
                <c:pt idx="1430">
                  <c:v>4973.18</c:v>
                </c:pt>
                <c:pt idx="1431">
                  <c:v>4989.08</c:v>
                </c:pt>
                <c:pt idx="1432">
                  <c:v>4996.07</c:v>
                </c:pt>
                <c:pt idx="1433">
                  <c:v>4986.46</c:v>
                </c:pt>
                <c:pt idx="1434">
                  <c:v>5080.95</c:v>
                </c:pt>
                <c:pt idx="1435">
                  <c:v>4956</c:v>
                </c:pt>
                <c:pt idx="1436">
                  <c:v>5118.3100000000004</c:v>
                </c:pt>
                <c:pt idx="1437">
                  <c:v>5300.06</c:v>
                </c:pt>
                <c:pt idx="1438">
                  <c:v>5301.47</c:v>
                </c:pt>
                <c:pt idx="1439">
                  <c:v>5202.47</c:v>
                </c:pt>
                <c:pt idx="1440">
                  <c:v>5277.44</c:v>
                </c:pt>
                <c:pt idx="1441">
                  <c:v>5349.02</c:v>
                </c:pt>
                <c:pt idx="1442">
                  <c:v>5425.98</c:v>
                </c:pt>
                <c:pt idx="1443">
                  <c:v>5477.63</c:v>
                </c:pt>
                <c:pt idx="1444">
                  <c:v>5470.28</c:v>
                </c:pt>
                <c:pt idx="1445">
                  <c:v>5493.83</c:v>
                </c:pt>
                <c:pt idx="1446">
                  <c:v>5558.64</c:v>
                </c:pt>
                <c:pt idx="1447">
                  <c:v>5463.72</c:v>
                </c:pt>
                <c:pt idx="1448">
                  <c:v>5480.94</c:v>
                </c:pt>
                <c:pt idx="1449">
                  <c:v>5409.43</c:v>
                </c:pt>
                <c:pt idx="1450">
                  <c:v>5251.3</c:v>
                </c:pt>
                <c:pt idx="1451">
                  <c:v>5212.08</c:v>
                </c:pt>
                <c:pt idx="1452">
                  <c:v>4950.82</c:v>
                </c:pt>
                <c:pt idx="1453">
                  <c:v>5142.71</c:v>
                </c:pt>
                <c:pt idx="1454">
                  <c:v>5646.5</c:v>
                </c:pt>
                <c:pt idx="1455">
                  <c:v>6310.44</c:v>
                </c:pt>
                <c:pt idx="1456">
                  <c:v>6723.17</c:v>
                </c:pt>
                <c:pt idx="1457">
                  <c:v>6696.88</c:v>
                </c:pt>
                <c:pt idx="1458">
                  <c:v>6698.39</c:v>
                </c:pt>
                <c:pt idx="1459">
                  <c:v>6645.19</c:v>
                </c:pt>
                <c:pt idx="1460">
                  <c:v>6693.58</c:v>
                </c:pt>
                <c:pt idx="1461">
                  <c:v>6910.53</c:v>
                </c:pt>
                <c:pt idx="1462">
                  <c:v>7082.09</c:v>
                </c:pt>
                <c:pt idx="1463">
                  <c:v>7156.28</c:v>
                </c:pt>
                <c:pt idx="1464">
                  <c:v>7128.96</c:v>
                </c:pt>
                <c:pt idx="1465">
                  <c:v>7154.7</c:v>
                </c:pt>
                <c:pt idx="1466">
                  <c:v>7201.53</c:v>
                </c:pt>
                <c:pt idx="1467">
                  <c:v>7202.58</c:v>
                </c:pt>
                <c:pt idx="1468">
                  <c:v>7210.41</c:v>
                </c:pt>
                <c:pt idx="1469">
                  <c:v>7200.3</c:v>
                </c:pt>
                <c:pt idx="1470">
                  <c:v>7073.12</c:v>
                </c:pt>
                <c:pt idx="1471">
                  <c:v>7082.4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9158016"/>
        <c:axId val="199245824"/>
      </c:lineChart>
      <c:dateAx>
        <c:axId val="199158016"/>
        <c:scaling>
          <c:orientation val="minMax"/>
        </c:scaling>
        <c:delete val="0"/>
        <c:axPos val="b"/>
        <c:numFmt formatCode="[$-409]mmm\-yy;@" sourceLinked="0"/>
        <c:majorTickMark val="out"/>
        <c:minorTickMark val="none"/>
        <c:tickLblPos val="nextTo"/>
        <c:crossAx val="199245824"/>
        <c:crosses val="autoZero"/>
        <c:auto val="1"/>
        <c:lblOffset val="100"/>
        <c:baseTimeUnit val="days"/>
      </c:dateAx>
      <c:valAx>
        <c:axId val="199245824"/>
        <c:scaling>
          <c:orientation val="minMax"/>
          <c:max val="15000"/>
          <c:min val="2000"/>
        </c:scaling>
        <c:delete val="0"/>
        <c:axPos val="l"/>
        <c:numFmt formatCode="#,##0;[Red]#,##0" sourceLinked="0"/>
        <c:majorTickMark val="out"/>
        <c:minorTickMark val="none"/>
        <c:tickLblPos val="nextTo"/>
        <c:crossAx val="19915801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64803-5B96-4197-BEBB-E9CFC1FF6A79}" type="datetimeFigureOut">
              <a:rPr lang="en-US" smtClean="0"/>
              <a:t>14/03/2017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5DC07-CFD2-48E3-A4B9-52D72249BF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08025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64803-5B96-4197-BEBB-E9CFC1FF6A79}" type="datetimeFigureOut">
              <a:rPr lang="en-US" smtClean="0"/>
              <a:t>14/03/2017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5DC07-CFD2-48E3-A4B9-52D72249BF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34724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64803-5B96-4197-BEBB-E9CFC1FF6A79}" type="datetimeFigureOut">
              <a:rPr lang="en-US" smtClean="0"/>
              <a:t>14/03/2017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5DC07-CFD2-48E3-A4B9-52D72249BF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16126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64803-5B96-4197-BEBB-E9CFC1FF6A79}" type="datetimeFigureOut">
              <a:rPr lang="en-US" smtClean="0"/>
              <a:t>14/03/2017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5DC07-CFD2-48E3-A4B9-52D72249BF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97362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64803-5B96-4197-BEBB-E9CFC1FF6A79}" type="datetimeFigureOut">
              <a:rPr lang="en-US" smtClean="0"/>
              <a:t>14/03/2017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5DC07-CFD2-48E3-A4B9-52D72249BF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6334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64803-5B96-4197-BEBB-E9CFC1FF6A79}" type="datetimeFigureOut">
              <a:rPr lang="en-US" smtClean="0"/>
              <a:t>14/03/2017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5DC07-CFD2-48E3-A4B9-52D72249BF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5291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64803-5B96-4197-BEBB-E9CFC1FF6A79}" type="datetimeFigureOut">
              <a:rPr lang="en-US" smtClean="0"/>
              <a:t>14/03/2017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5DC07-CFD2-48E3-A4B9-52D72249BF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18616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64803-5B96-4197-BEBB-E9CFC1FF6A79}" type="datetimeFigureOut">
              <a:rPr lang="en-US" smtClean="0"/>
              <a:t>14/03/2017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5DC07-CFD2-48E3-A4B9-52D72249BF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4289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64803-5B96-4197-BEBB-E9CFC1FF6A79}" type="datetimeFigureOut">
              <a:rPr lang="en-US" smtClean="0"/>
              <a:t>14/03/2017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5DC07-CFD2-48E3-A4B9-52D72249BF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31067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64803-5B96-4197-BEBB-E9CFC1FF6A79}" type="datetimeFigureOut">
              <a:rPr lang="en-US" smtClean="0"/>
              <a:t>14/03/2017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5DC07-CFD2-48E3-A4B9-52D72249BF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3971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64803-5B96-4197-BEBB-E9CFC1FF6A79}" type="datetimeFigureOut">
              <a:rPr lang="en-US" smtClean="0"/>
              <a:t>14/03/2017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5DC07-CFD2-48E3-A4B9-52D72249BF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05400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F64803-5B96-4197-BEBB-E9CFC1FF6A79}" type="datetimeFigureOut">
              <a:rPr lang="en-US" smtClean="0"/>
              <a:t>14/03/2017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A5DC07-CFD2-48E3-A4B9-52D72249BF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65193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8.xml"/><Relationship Id="rId4" Type="http://schemas.openxmlformats.org/officeDocument/2006/relationships/chart" Target="../charts/char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00050" y="1861550"/>
            <a:ext cx="8429625" cy="3240360"/>
          </a:xfrm>
        </p:spPr>
        <p:txBody>
          <a:bodyPr>
            <a:noAutofit/>
          </a:bodyPr>
          <a:lstStyle/>
          <a:p>
            <a:r>
              <a:rPr lang="en-US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Egypt’s </a:t>
            </a:r>
            <a:r>
              <a:rPr lang="en-US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Macroeconomic </a:t>
            </a:r>
            <a:r>
              <a:rPr lang="en-US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Outlook</a:t>
            </a:r>
            <a:endParaRPr lang="en-US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5785250" y="5708981"/>
            <a:ext cx="3159713" cy="946120"/>
            <a:chOff x="3072" y="1656"/>
            <a:chExt cx="2496" cy="671"/>
          </a:xfrm>
        </p:grpSpPr>
        <p:grpSp>
          <p:nvGrpSpPr>
            <p:cNvPr id="5" name="Group 5"/>
            <p:cNvGrpSpPr>
              <a:grpSpLocks/>
            </p:cNvGrpSpPr>
            <p:nvPr/>
          </p:nvGrpSpPr>
          <p:grpSpPr bwMode="auto">
            <a:xfrm>
              <a:off x="3072" y="1656"/>
              <a:ext cx="2448" cy="671"/>
              <a:chOff x="3072" y="1656"/>
              <a:chExt cx="2448" cy="671"/>
            </a:xfrm>
          </p:grpSpPr>
          <p:pic>
            <p:nvPicPr>
              <p:cNvPr id="7" name="Picture 6" descr="C:\Documents and Settings\nehlawin\My Documents\old profile\my documents\LOGOS\logos white and  transparent\BLOM Invest Bank (All English) Transparent Back.png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20" y="1656"/>
                <a:ext cx="2106" cy="55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8" name="Text Box 7"/>
              <p:cNvSpPr txBox="1">
                <a:spLocks noChangeArrowheads="1"/>
              </p:cNvSpPr>
              <p:nvPr/>
            </p:nvSpPr>
            <p:spPr bwMode="auto">
              <a:xfrm>
                <a:off x="3072" y="2065"/>
                <a:ext cx="2448" cy="26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altLang="en-US" b="1" dirty="0">
                    <a:solidFill>
                      <a:srgbClr val="00529C"/>
                    </a:solidFill>
                    <a:latin typeface="Times New Roman" pitchFamily="18" charset="0"/>
                    <a:cs typeface="Times New Roman (Arabic)" charset="0"/>
                  </a:rPr>
                  <a:t>Your Investment Reference</a:t>
                </a:r>
              </a:p>
            </p:txBody>
          </p:sp>
        </p:grpSp>
        <p:sp>
          <p:nvSpPr>
            <p:cNvPr id="6" name="Line 8"/>
            <p:cNvSpPr>
              <a:spLocks noChangeShapeType="1"/>
            </p:cNvSpPr>
            <p:nvPr/>
          </p:nvSpPr>
          <p:spPr bwMode="auto">
            <a:xfrm>
              <a:off x="3072" y="2112"/>
              <a:ext cx="2496" cy="1"/>
            </a:xfrm>
            <a:prstGeom prst="line">
              <a:avLst/>
            </a:prstGeom>
            <a:noFill/>
            <a:ln w="9525">
              <a:solidFill>
                <a:srgbClr val="00529C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400"/>
            </a:p>
          </p:txBody>
        </p:sp>
      </p:grp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Marke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7439" y="921850"/>
            <a:ext cx="1781344" cy="10700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84439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-108520" y="908720"/>
            <a:ext cx="9361040" cy="73342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750" dirty="0" smtClean="0">
                <a:solidFill>
                  <a:schemeClr val="accent1">
                    <a:lumMod val="75000"/>
                  </a:schemeClr>
                </a:solidFill>
              </a:rPr>
              <a:t>The economic situation in Egypt seems to be stabilizing recently following a period of instability that caused tourism receipts and FDIs to substantially decline, and foreign currency reserves to dwindle. </a:t>
            </a:r>
            <a:endParaRPr lang="en-US" sz="175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536" y="177874"/>
            <a:ext cx="8580664" cy="555551"/>
          </a:xfrm>
        </p:spPr>
        <p:txBody>
          <a:bodyPr>
            <a:noAutofit/>
          </a:bodyPr>
          <a:lstStyle/>
          <a:p>
            <a:r>
              <a:rPr lang="en-US" sz="3200" b="1" dirty="0" smtClean="0">
                <a:solidFill>
                  <a:srgbClr val="0070C0"/>
                </a:solidFill>
              </a:rPr>
              <a:t>Egypt</a:t>
            </a:r>
            <a:endParaRPr lang="en-US" sz="3200" b="1" dirty="0">
              <a:solidFill>
                <a:srgbClr val="0070C0"/>
              </a:solidFill>
            </a:endParaRPr>
          </a:p>
        </p:txBody>
      </p:sp>
      <p:sp>
        <p:nvSpPr>
          <p:cNvPr id="14" name="Footer Placeholder 16"/>
          <p:cNvSpPr txBox="1">
            <a:spLocks/>
          </p:cNvSpPr>
          <p:nvPr/>
        </p:nvSpPr>
        <p:spPr>
          <a:xfrm>
            <a:off x="3162355" y="6608219"/>
            <a:ext cx="2152595" cy="243094"/>
          </a:xfrm>
          <a:prstGeom prst="rect">
            <a:avLst/>
          </a:prstGeom>
        </p:spPr>
        <p:txBody>
          <a:bodyPr>
            <a:normAutofit fontScale="55000" lnSpcReduction="20000"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70C0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BLOMINVEST  Research Department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363238" y="6358763"/>
            <a:ext cx="33147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/>
              <a:t>Source: CBE</a:t>
            </a:r>
            <a:endParaRPr lang="en-US" sz="800" dirty="0"/>
          </a:p>
        </p:txBody>
      </p:sp>
      <p:graphicFrame>
        <p:nvGraphicFramePr>
          <p:cNvPr id="12" name="Chart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20945937"/>
              </p:ext>
            </p:extLst>
          </p:nvPr>
        </p:nvGraphicFramePr>
        <p:xfrm>
          <a:off x="5019675" y="1957387"/>
          <a:ext cx="3686176" cy="22050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5" name="Chart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46965567"/>
              </p:ext>
            </p:extLst>
          </p:nvPr>
        </p:nvGraphicFramePr>
        <p:xfrm>
          <a:off x="828675" y="4381500"/>
          <a:ext cx="3629025" cy="20097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9" name="Chart 1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52236029"/>
              </p:ext>
            </p:extLst>
          </p:nvPr>
        </p:nvGraphicFramePr>
        <p:xfrm>
          <a:off x="5305425" y="4429126"/>
          <a:ext cx="3533774" cy="19430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7" name="Chart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28886265"/>
              </p:ext>
            </p:extLst>
          </p:nvPr>
        </p:nvGraphicFramePr>
        <p:xfrm>
          <a:off x="838199" y="1933575"/>
          <a:ext cx="3657601" cy="1905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460220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-86177" y="980728"/>
            <a:ext cx="9252520" cy="733425"/>
          </a:xfrm>
        </p:spPr>
        <p:txBody>
          <a:bodyPr>
            <a:noAutofit/>
          </a:bodyPr>
          <a:lstStyle/>
          <a:p>
            <a:r>
              <a:rPr lang="en-US" sz="1650" dirty="0">
                <a:solidFill>
                  <a:schemeClr val="accent1">
                    <a:lumMod val="75000"/>
                  </a:schemeClr>
                </a:solidFill>
              </a:rPr>
              <a:t>However, the authorities floated the exchange rate and introduced several </a:t>
            </a:r>
            <a:r>
              <a:rPr lang="en-US" sz="1650" dirty="0" smtClean="0">
                <a:solidFill>
                  <a:schemeClr val="accent1">
                    <a:lumMod val="75000"/>
                  </a:schemeClr>
                </a:solidFill>
              </a:rPr>
              <a:t>reforms to tighten the external and fiscal deficits. Egypt is expected to start bearing the fruits of these measures in the FY 2016/17. </a:t>
            </a:r>
            <a:endParaRPr lang="en-US" sz="165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536" y="177874"/>
            <a:ext cx="8580664" cy="555551"/>
          </a:xfrm>
        </p:spPr>
        <p:txBody>
          <a:bodyPr>
            <a:noAutofit/>
          </a:bodyPr>
          <a:lstStyle/>
          <a:p>
            <a:r>
              <a:rPr lang="en-US" sz="3200" b="1" dirty="0" smtClean="0">
                <a:solidFill>
                  <a:srgbClr val="0070C0"/>
                </a:solidFill>
              </a:rPr>
              <a:t>Egypt</a:t>
            </a:r>
            <a:endParaRPr lang="en-US" sz="3200" b="1" dirty="0">
              <a:solidFill>
                <a:srgbClr val="0070C0"/>
              </a:solidFill>
            </a:endParaRPr>
          </a:p>
        </p:txBody>
      </p:sp>
      <p:sp>
        <p:nvSpPr>
          <p:cNvPr id="14" name="Footer Placeholder 16"/>
          <p:cNvSpPr txBox="1">
            <a:spLocks/>
          </p:cNvSpPr>
          <p:nvPr/>
        </p:nvSpPr>
        <p:spPr>
          <a:xfrm>
            <a:off x="3162355" y="6608219"/>
            <a:ext cx="2152595" cy="243094"/>
          </a:xfrm>
          <a:prstGeom prst="rect">
            <a:avLst/>
          </a:prstGeom>
        </p:spPr>
        <p:txBody>
          <a:bodyPr>
            <a:normAutofit fontScale="55000" lnSpcReduction="20000"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70C0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BLOMINVEST  Research Department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696613" y="6473063"/>
            <a:ext cx="33147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/>
              <a:t>Source: </a:t>
            </a:r>
            <a:r>
              <a:rPr lang="en-US" sz="800" dirty="0"/>
              <a:t>CBE, BLOMINVEST Research department</a:t>
            </a:r>
          </a:p>
        </p:txBody>
      </p:sp>
      <p:graphicFrame>
        <p:nvGraphicFramePr>
          <p:cNvPr id="25" name="Chart 2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19253282"/>
              </p:ext>
            </p:extLst>
          </p:nvPr>
        </p:nvGraphicFramePr>
        <p:xfrm>
          <a:off x="5381625" y="1800225"/>
          <a:ext cx="3571875" cy="23526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7" name="Chart 2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98603214"/>
              </p:ext>
            </p:extLst>
          </p:nvPr>
        </p:nvGraphicFramePr>
        <p:xfrm>
          <a:off x="5514975" y="4324350"/>
          <a:ext cx="3314700" cy="20097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8" name="TextBox 27"/>
          <p:cNvSpPr txBox="1"/>
          <p:nvPr/>
        </p:nvSpPr>
        <p:spPr>
          <a:xfrm>
            <a:off x="5535313" y="6434963"/>
            <a:ext cx="33147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/>
              <a:t>Source: CBE</a:t>
            </a:r>
            <a:endParaRPr lang="en-US" sz="800" dirty="0"/>
          </a:p>
        </p:txBody>
      </p:sp>
      <p:graphicFrame>
        <p:nvGraphicFramePr>
          <p:cNvPr id="29" name="Chart 2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34914734"/>
              </p:ext>
            </p:extLst>
          </p:nvPr>
        </p:nvGraphicFramePr>
        <p:xfrm>
          <a:off x="762000" y="1828800"/>
          <a:ext cx="3838576" cy="2371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0" name="Char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47081399"/>
              </p:ext>
            </p:extLst>
          </p:nvPr>
        </p:nvGraphicFramePr>
        <p:xfrm>
          <a:off x="914400" y="4257675"/>
          <a:ext cx="3581400" cy="2105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415159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79512" y="1988840"/>
            <a:ext cx="4676775" cy="771525"/>
          </a:xfrm>
        </p:spPr>
        <p:txBody>
          <a:bodyPr>
            <a:noAutofit/>
          </a:bodyPr>
          <a:lstStyle/>
          <a:p>
            <a:r>
              <a:rPr lang="en-US" sz="1600" b="1" u="sng" dirty="0">
                <a:solidFill>
                  <a:schemeClr val="tx1"/>
                </a:solidFill>
              </a:rPr>
              <a:t>Main </a:t>
            </a:r>
            <a:r>
              <a:rPr lang="en-US" sz="1600" b="1" u="sng" dirty="0" smtClean="0">
                <a:solidFill>
                  <a:schemeClr val="tx1"/>
                </a:solidFill>
              </a:rPr>
              <a:t>Reforms Introduced by the Egyptian Authorities</a:t>
            </a:r>
            <a:endParaRPr lang="en-US" sz="1600" b="1" u="sng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536" y="177874"/>
            <a:ext cx="8580664" cy="555551"/>
          </a:xfrm>
        </p:spPr>
        <p:txBody>
          <a:bodyPr>
            <a:noAutofit/>
          </a:bodyPr>
          <a:lstStyle/>
          <a:p>
            <a:r>
              <a:rPr lang="en-US" sz="3200" b="1" dirty="0" smtClean="0">
                <a:solidFill>
                  <a:srgbClr val="0070C0"/>
                </a:solidFill>
              </a:rPr>
              <a:t>Egypt</a:t>
            </a:r>
            <a:endParaRPr lang="en-US" sz="3200" b="1" dirty="0">
              <a:solidFill>
                <a:srgbClr val="0070C0"/>
              </a:solidFill>
            </a:endParaRPr>
          </a:p>
        </p:txBody>
      </p:sp>
      <p:sp>
        <p:nvSpPr>
          <p:cNvPr id="14" name="Footer Placeholder 16"/>
          <p:cNvSpPr txBox="1">
            <a:spLocks/>
          </p:cNvSpPr>
          <p:nvPr/>
        </p:nvSpPr>
        <p:spPr>
          <a:xfrm>
            <a:off x="3162355" y="6608219"/>
            <a:ext cx="2152595" cy="243094"/>
          </a:xfrm>
          <a:prstGeom prst="rect">
            <a:avLst/>
          </a:prstGeom>
        </p:spPr>
        <p:txBody>
          <a:bodyPr>
            <a:normAutofit fontScale="55000" lnSpcReduction="20000"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0070C0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BLOMINVEST  Research Department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79211" y="2910959"/>
            <a:ext cx="4464214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n-US" sz="1400" b="1" dirty="0" smtClean="0"/>
              <a:t>Liberalizing the </a:t>
            </a:r>
            <a:r>
              <a:rPr lang="en-US" sz="1400" b="1" dirty="0"/>
              <a:t>exchange rate </a:t>
            </a:r>
            <a:r>
              <a:rPr lang="en-US" sz="1400" b="1" dirty="0" smtClean="0"/>
              <a:t>regime and devaluating the Egyptian pound in November 2016</a:t>
            </a:r>
          </a:p>
          <a:p>
            <a:pPr algn="just"/>
            <a:endParaRPr lang="en-US" sz="1400" b="1" dirty="0" smtClean="0"/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n-US" sz="1400" b="1" dirty="0" smtClean="0"/>
              <a:t>Increasing interest rates to contain inflationary pressures</a:t>
            </a:r>
          </a:p>
          <a:p>
            <a:pPr algn="just"/>
            <a:endParaRPr lang="en-US" sz="1400" b="1" dirty="0" smtClean="0"/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n-US" sz="1400" b="1" dirty="0" smtClean="0"/>
              <a:t>Decreasing fuel and electricity subsidies by 3% of GDP in FY 2014/15 with a plan to gradually phase out of these subsidies.  </a:t>
            </a:r>
          </a:p>
          <a:p>
            <a:pPr algn="just"/>
            <a:endParaRPr lang="en-US" sz="1400" b="1" dirty="0" smtClean="0"/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n-US" sz="1400" b="1" dirty="0" smtClean="0"/>
              <a:t>Increasing fuel </a:t>
            </a:r>
            <a:r>
              <a:rPr lang="en-US" sz="1400" b="1" dirty="0"/>
              <a:t>prices </a:t>
            </a:r>
            <a:r>
              <a:rPr lang="en-US" sz="1400" b="1" dirty="0" smtClean="0"/>
              <a:t>by 30-47 %  in November a day after floating the exchange rate</a:t>
            </a:r>
          </a:p>
          <a:p>
            <a:pPr algn="just"/>
            <a:endParaRPr lang="en-US" sz="1400" b="1" dirty="0"/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n-US" sz="1400" b="1" dirty="0" smtClean="0"/>
              <a:t>Parliamentary approval of the Value Added Tax (VAT) in August</a:t>
            </a:r>
            <a:endParaRPr lang="en-US" sz="1400" dirty="0"/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83339902"/>
              </p:ext>
            </p:extLst>
          </p:nvPr>
        </p:nvGraphicFramePr>
        <p:xfrm>
          <a:off x="5076825" y="1955006"/>
          <a:ext cx="3890962" cy="20454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51359945"/>
              </p:ext>
            </p:extLst>
          </p:nvPr>
        </p:nvGraphicFramePr>
        <p:xfrm>
          <a:off x="5000625" y="4371975"/>
          <a:ext cx="3876675" cy="2114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Subtitle 8"/>
          <p:cNvSpPr txBox="1">
            <a:spLocks/>
          </p:cNvSpPr>
          <p:nvPr/>
        </p:nvSpPr>
        <p:spPr>
          <a:xfrm>
            <a:off x="76200" y="1076325"/>
            <a:ext cx="8924925" cy="7715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 rtl="0" eaLnBrk="1" latinLnBrk="0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None/>
              <a:defRPr kumimoji="0" sz="2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None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ts val="370"/>
              </a:spcBef>
              <a:buClr>
                <a:schemeClr val="accent3"/>
              </a:buClr>
              <a:buFontTx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ts val="370"/>
              </a:spcBef>
              <a:buClr>
                <a:schemeClr val="accent3"/>
              </a:buClr>
              <a:buNone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ts val="370"/>
              </a:spcBef>
              <a:buClr>
                <a:schemeClr val="accent2"/>
              </a:buClr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900" dirty="0"/>
              <a:t>The IMF recently granted Egypt a $12B Extended Fund Facility to restore macroeconomic stability and promote inclusive growth.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192413" y="6501638"/>
            <a:ext cx="33147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/>
              <a:t>Source: Bloomberg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1787299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277</Words>
  <Application>Microsoft Office PowerPoint</Application>
  <PresentationFormat>On-screen Show (4:3)</PresentationFormat>
  <Paragraphs>50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Egypt’s Macroeconomic Outlook</vt:lpstr>
      <vt:lpstr>Egypt</vt:lpstr>
      <vt:lpstr>Egypt</vt:lpstr>
      <vt:lpstr>Egypt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Egypt’s Macroeconomic Outlook</dc:title>
  <dc:creator>Mirna Chami</dc:creator>
  <cp:lastModifiedBy>Mirna Chami</cp:lastModifiedBy>
  <cp:revision>1</cp:revision>
  <dcterms:created xsi:type="dcterms:W3CDTF">2017-03-14T09:37:49Z</dcterms:created>
  <dcterms:modified xsi:type="dcterms:W3CDTF">2017-03-14T09:41:24Z</dcterms:modified>
</cp:coreProperties>
</file>